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1" r:id="rId2"/>
    <p:sldId id="263" r:id="rId3"/>
  </p:sldIdLst>
  <p:sldSz cx="9144000" cy="6858000" type="screen4x3"/>
  <p:notesSz cx="6797675" cy="9926638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F19"/>
    <a:srgbClr val="536060"/>
    <a:srgbClr val="56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63" autoAdjust="0"/>
    <p:restoredTop sz="93262" autoAdjust="0"/>
  </p:normalViewPr>
  <p:slideViewPr>
    <p:cSldViewPr showGuides="1">
      <p:cViewPr varScale="1">
        <p:scale>
          <a:sx n="104" d="100"/>
          <a:sy n="104" d="100"/>
        </p:scale>
        <p:origin x="1992" y="9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4D806703-CB8E-DCA8-6A22-04B89E3D42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D229A6A-B38B-85EA-9139-3D84DAD879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9D47326-2A5F-4D30-B5F1-0496263794EF}" type="datetimeFigureOut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84348A6-6FAA-D9B3-5502-C6B71607F1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3E8C0D-A008-F45B-92CF-D03A78452A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9F9C5C7-9A03-4A5D-A232-A3A5FC0323C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AA9D6F48-1624-B66C-23E2-C6A1478906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A481E8D-6E28-6860-891A-9D431D38C4F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DB92819-481A-40A3-B948-35526ACD558D}" type="datetimeFigureOut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id="{39F6A2D8-9FFC-A9D1-2512-72A91B105A4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id="{4E8703A7-1CA8-D685-8063-5F3DC5E1CB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C0BB0A9-0DD6-3CC4-782A-65835EBED18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15CC31D-1504-0C1D-61D0-C8182D7809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9B35175-AC4B-4353-B8C2-5BCB7C965C7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슬라이드 이미지 개체 틀 1">
            <a:extLst>
              <a:ext uri="{FF2B5EF4-FFF2-40B4-BE49-F238E27FC236}">
                <a16:creationId xmlns:a16="http://schemas.microsoft.com/office/drawing/2014/main" id="{17F31A09-EE6D-3E30-A56A-3C30171779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슬라이드 노트 개체 틀 2">
            <a:extLst>
              <a:ext uri="{FF2B5EF4-FFF2-40B4-BE49-F238E27FC236}">
                <a16:creationId xmlns:a16="http://schemas.microsoft.com/office/drawing/2014/main" id="{D97422F5-69A0-49ED-BD80-CDBBE4D62A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/>
          </a:p>
        </p:txBody>
      </p:sp>
      <p:sp>
        <p:nvSpPr>
          <p:cNvPr id="11268" name="바닥글 개체 틀 3">
            <a:extLst>
              <a:ext uri="{FF2B5EF4-FFF2-40B4-BE49-F238E27FC236}">
                <a16:creationId xmlns:a16="http://schemas.microsoft.com/office/drawing/2014/main" id="{475AF371-10F0-994E-84AF-911D6D45C54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ko-KR" altLang="en-US"/>
          </a:p>
        </p:txBody>
      </p:sp>
      <p:sp>
        <p:nvSpPr>
          <p:cNvPr id="11269" name="슬라이드 번호 개체 틀 4">
            <a:extLst>
              <a:ext uri="{FF2B5EF4-FFF2-40B4-BE49-F238E27FC236}">
                <a16:creationId xmlns:a16="http://schemas.microsoft.com/office/drawing/2014/main" id="{0D8F1745-5C7F-674C-C67E-9D3A00BF72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0998AF-509D-4AD8-B455-675922BD1791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슬라이드 이미지 개체 틀 1">
            <a:extLst>
              <a:ext uri="{FF2B5EF4-FFF2-40B4-BE49-F238E27FC236}">
                <a16:creationId xmlns:a16="http://schemas.microsoft.com/office/drawing/2014/main" id="{7B71A09B-92C8-A582-4CD7-86E8C518A8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슬라이드 노트 개체 틀 2">
            <a:extLst>
              <a:ext uri="{FF2B5EF4-FFF2-40B4-BE49-F238E27FC236}">
                <a16:creationId xmlns:a16="http://schemas.microsoft.com/office/drawing/2014/main" id="{D586BF29-0300-3647-0E4E-8FDA115876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/>
          </a:p>
        </p:txBody>
      </p:sp>
      <p:sp>
        <p:nvSpPr>
          <p:cNvPr id="13316" name="바닥글 개체 틀 3">
            <a:extLst>
              <a:ext uri="{FF2B5EF4-FFF2-40B4-BE49-F238E27FC236}">
                <a16:creationId xmlns:a16="http://schemas.microsoft.com/office/drawing/2014/main" id="{37AB7E7D-59A7-3281-6AA3-03AE03939E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ko-KR" altLang="en-US"/>
          </a:p>
        </p:txBody>
      </p:sp>
      <p:sp>
        <p:nvSpPr>
          <p:cNvPr id="13317" name="슬라이드 번호 개체 틀 4">
            <a:extLst>
              <a:ext uri="{FF2B5EF4-FFF2-40B4-BE49-F238E27FC236}">
                <a16:creationId xmlns:a16="http://schemas.microsoft.com/office/drawing/2014/main" id="{3EDAD672-BAA2-BAD0-22B0-37755B81F5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49115E-D160-4545-A8ED-26410657F84D}" type="slidenum">
              <a:rPr lang="ko-KR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75E3EF-80D1-8311-43A0-E59C4A3CC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2BE1B-3297-4821-808E-6C7130F6552D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EDA229-9075-811B-B4CA-CE85BF2C1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34113" y="63182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416E11-6417-84AD-A526-AD7CB72A0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72100" y="6326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9E674-73AB-4AB2-A3A1-1CEB68FE881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2859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6">
            <a:extLst>
              <a:ext uri="{FF2B5EF4-FFF2-40B4-BE49-F238E27FC236}">
                <a16:creationId xmlns:a16="http://schemas.microsoft.com/office/drawing/2014/main" id="{47ED8860-CBDD-1CE8-8E1B-F43AF34207C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947738" y="549275"/>
            <a:ext cx="7800975" cy="5759450"/>
            <a:chOff x="948267" y="1160748"/>
            <a:chExt cx="7800197" cy="4536504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D3D42F74-AFAE-33D8-343B-55B92430C9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00" t="15729" r="86766" b="16431"/>
            <a:stretch>
              <a:fillRect/>
            </a:stretch>
          </p:blipFill>
          <p:spPr bwMode="auto">
            <a:xfrm>
              <a:off x="948267" y="1160748"/>
              <a:ext cx="311365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058D5E83-C93A-F426-A545-F8C49B03EF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 flipH="1">
              <a:off x="8388424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그룹 9">
            <a:extLst>
              <a:ext uri="{FF2B5EF4-FFF2-40B4-BE49-F238E27FC236}">
                <a16:creationId xmlns:a16="http://schemas.microsoft.com/office/drawing/2014/main" id="{3A3F7721-D18D-8F87-59FD-BDCC070C457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2636838"/>
            <a:ext cx="9144000" cy="1655762"/>
            <a:chOff x="0" y="2780928"/>
            <a:chExt cx="9144000" cy="1368152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B602CB9-C005-846C-7132-81B7F61B04BF}"/>
                </a:ext>
              </a:extLst>
            </p:cNvPr>
            <p:cNvSpPr/>
            <p:nvPr/>
          </p:nvSpPr>
          <p:spPr>
            <a:xfrm>
              <a:off x="1258888" y="2780928"/>
              <a:ext cx="4465637" cy="12960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279400" dir="888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6359D35-118D-AE62-D5A6-C964E58EBF27}"/>
                </a:ext>
              </a:extLst>
            </p:cNvPr>
            <p:cNvSpPr/>
            <p:nvPr/>
          </p:nvSpPr>
          <p:spPr>
            <a:xfrm>
              <a:off x="8021638" y="2780928"/>
              <a:ext cx="366712" cy="12960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E652FC2C-70D6-C8EF-2BD2-9409BA405B81}"/>
                </a:ext>
              </a:extLst>
            </p:cNvPr>
            <p:cNvSpPr/>
            <p:nvPr/>
          </p:nvSpPr>
          <p:spPr>
            <a:xfrm>
              <a:off x="0" y="2853074"/>
              <a:ext cx="1187450" cy="12960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1" name="자유형 13">
              <a:extLst>
                <a:ext uri="{FF2B5EF4-FFF2-40B4-BE49-F238E27FC236}">
                  <a16:creationId xmlns:a16="http://schemas.microsoft.com/office/drawing/2014/main" id="{409AC5E2-E340-EE9F-2640-082E3A9D6811}"/>
                </a:ext>
              </a:extLst>
            </p:cNvPr>
            <p:cNvSpPr/>
            <p:nvPr/>
          </p:nvSpPr>
          <p:spPr>
            <a:xfrm>
              <a:off x="1187450" y="2780928"/>
              <a:ext cx="71438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740A304E-9A0E-B493-C45D-FB2C09703E3D}"/>
                </a:ext>
              </a:extLst>
            </p:cNvPr>
            <p:cNvSpPr/>
            <p:nvPr/>
          </p:nvSpPr>
          <p:spPr>
            <a:xfrm flipH="1">
              <a:off x="8459788" y="2853074"/>
              <a:ext cx="684212" cy="12960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3" name="자유형 15">
              <a:extLst>
                <a:ext uri="{FF2B5EF4-FFF2-40B4-BE49-F238E27FC236}">
                  <a16:creationId xmlns:a16="http://schemas.microsoft.com/office/drawing/2014/main" id="{94FBF390-A181-667E-1B04-5DA72FD9A67D}"/>
                </a:ext>
              </a:extLst>
            </p:cNvPr>
            <p:cNvSpPr/>
            <p:nvPr/>
          </p:nvSpPr>
          <p:spPr>
            <a:xfrm flipH="1">
              <a:off x="8388350" y="2780928"/>
              <a:ext cx="71438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31640" y="2753633"/>
            <a:ext cx="3456384" cy="1323439"/>
          </a:xfrm>
          <a:noFill/>
        </p:spPr>
        <p:txBody>
          <a:bodyPr rtlCol="0">
            <a:spAutoFit/>
          </a:bodyPr>
          <a:lstStyle>
            <a:lvl1pPr marL="0" algn="l" defTabSz="914400" rtl="0" eaLnBrk="1" latinLnBrk="1" hangingPunct="1">
              <a:defRPr lang="ko-KR" altLang="en-US" sz="4000" kern="1200" spc="-150" dirty="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bg1"/>
                </a:solidFill>
                <a:effectLst>
                  <a:outerShdw blurRad="1270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409158" y="2204864"/>
            <a:ext cx="2460930" cy="400110"/>
          </a:xfr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1" hangingPunct="1">
              <a:buNone/>
              <a:defRPr lang="ko-KR" altLang="en-US" sz="2000" b="1" kern="1200" spc="-15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</a:t>
            </a:r>
          </a:p>
        </p:txBody>
      </p:sp>
      <p:sp>
        <p:nvSpPr>
          <p:cNvPr id="14" name="날짜 개체 틀 3">
            <a:extLst>
              <a:ext uri="{FF2B5EF4-FFF2-40B4-BE49-F238E27FC236}">
                <a16:creationId xmlns:a16="http://schemas.microsoft.com/office/drawing/2014/main" id="{499FE7E8-448F-2A20-3193-23FCA2BA1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016E6-4EC6-430A-8E44-E2B545397567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15" name="바닥글 개체 틀 4">
            <a:extLst>
              <a:ext uri="{FF2B5EF4-FFF2-40B4-BE49-F238E27FC236}">
                <a16:creationId xmlns:a16="http://schemas.microsoft.com/office/drawing/2014/main" id="{CD3CBD0E-5BAC-D91A-4858-46BD5BC3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32525" y="63214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/>
          </a:p>
        </p:txBody>
      </p:sp>
      <p:sp>
        <p:nvSpPr>
          <p:cNvPr id="16" name="슬라이드 번호 개체 틀 5">
            <a:extLst>
              <a:ext uri="{FF2B5EF4-FFF2-40B4-BE49-F238E27FC236}">
                <a16:creationId xmlns:a16="http://schemas.microsoft.com/office/drawing/2014/main" id="{FA3C4A15-F869-2372-78E1-BFDA3DD1E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3850" y="63182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05CBD-C03F-463D-A7B3-839A47C13A4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72515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6">
            <a:extLst>
              <a:ext uri="{FF2B5EF4-FFF2-40B4-BE49-F238E27FC236}">
                <a16:creationId xmlns:a16="http://schemas.microsoft.com/office/drawing/2014/main" id="{16B4C1EF-211C-DA0E-3B20-FD5679891D9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-100013"/>
            <a:ext cx="8353425" cy="1873251"/>
            <a:chOff x="395536" y="1160748"/>
            <a:chExt cx="8352928" cy="4536504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CB9E1DDB-CA15-0AFB-FBB0-43DDF84CBE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>
              <a:off x="395536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5325664F-5C80-B519-CA0E-6ECE27B135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 flipH="1">
              <a:off x="8388424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그룹 9">
            <a:extLst>
              <a:ext uri="{FF2B5EF4-FFF2-40B4-BE49-F238E27FC236}">
                <a16:creationId xmlns:a16="http://schemas.microsoft.com/office/drawing/2014/main" id="{9A7B41D9-3600-905E-4779-EF15606EB61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525463"/>
            <a:ext cx="9144000" cy="695325"/>
            <a:chOff x="0" y="2780928"/>
            <a:chExt cx="9144000" cy="1368152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684B1C7-7506-1F8A-E3F9-46C4DA584B2E}"/>
                </a:ext>
              </a:extLst>
            </p:cNvPr>
            <p:cNvSpPr/>
            <p:nvPr/>
          </p:nvSpPr>
          <p:spPr>
            <a:xfrm>
              <a:off x="755650" y="2780928"/>
              <a:ext cx="6192838" cy="1296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304800" dir="1008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B369AE6-CCB4-1794-06B7-1174C56713A2}"/>
                </a:ext>
              </a:extLst>
            </p:cNvPr>
            <p:cNvSpPr/>
            <p:nvPr/>
          </p:nvSpPr>
          <p:spPr>
            <a:xfrm>
              <a:off x="8172450" y="2780928"/>
              <a:ext cx="215900" cy="1296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B20526C4-7F4D-1581-1588-27AAA09C0C8A}"/>
                </a:ext>
              </a:extLst>
            </p:cNvPr>
            <p:cNvSpPr/>
            <p:nvPr/>
          </p:nvSpPr>
          <p:spPr>
            <a:xfrm>
              <a:off x="0" y="2852771"/>
              <a:ext cx="684213" cy="12963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1" name="자유형 12">
              <a:extLst>
                <a:ext uri="{FF2B5EF4-FFF2-40B4-BE49-F238E27FC236}">
                  <a16:creationId xmlns:a16="http://schemas.microsoft.com/office/drawing/2014/main" id="{C2CA5B7B-53FE-875F-82D7-95BA52A077F5}"/>
                </a:ext>
              </a:extLst>
            </p:cNvPr>
            <p:cNvSpPr/>
            <p:nvPr/>
          </p:nvSpPr>
          <p:spPr>
            <a:xfrm>
              <a:off x="684213" y="2780928"/>
              <a:ext cx="71437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7AE6B7ED-E319-403A-5EFE-10DE60E6A9F4}"/>
                </a:ext>
              </a:extLst>
            </p:cNvPr>
            <p:cNvSpPr/>
            <p:nvPr/>
          </p:nvSpPr>
          <p:spPr>
            <a:xfrm flipH="1">
              <a:off x="8459788" y="2852771"/>
              <a:ext cx="684212" cy="12963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3" name="자유형 14">
              <a:extLst>
                <a:ext uri="{FF2B5EF4-FFF2-40B4-BE49-F238E27FC236}">
                  <a16:creationId xmlns:a16="http://schemas.microsoft.com/office/drawing/2014/main" id="{142819CD-A8FE-9167-FE85-BDAA092FB6FB}"/>
                </a:ext>
              </a:extLst>
            </p:cNvPr>
            <p:cNvSpPr/>
            <p:nvPr/>
          </p:nvSpPr>
          <p:spPr>
            <a:xfrm flipH="1">
              <a:off x="8388350" y="2780928"/>
              <a:ext cx="71438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pic>
        <p:nvPicPr>
          <p:cNvPr id="14" name="그림 16">
            <a:extLst>
              <a:ext uri="{FF2B5EF4-FFF2-40B4-BE49-F238E27FC236}">
                <a16:creationId xmlns:a16="http://schemas.microsoft.com/office/drawing/2014/main" id="{F79777C5-E107-892E-FF20-B4729E0003B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0929">
            <a:off x="6869113" y="357188"/>
            <a:ext cx="15494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0780" y="584527"/>
            <a:ext cx="3905236" cy="523220"/>
          </a:xfrm>
          <a:noFill/>
        </p:spPr>
        <p:txBody>
          <a:bodyPr wrap="none" rtlCol="0">
            <a:spAutoFit/>
          </a:bodyPr>
          <a:lstStyle>
            <a:lvl1pPr marL="0" algn="l" defTabSz="914400" rtl="0" eaLnBrk="1" latinLnBrk="1" hangingPunct="1">
              <a:defRPr lang="ko-KR" altLang="en-US" sz="2800" b="0" kern="1200" spc="-150" dirty="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bg1"/>
                </a:solidFill>
                <a:effectLst>
                  <a:outerShdw blurRad="1270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20" name="텍스트 개체 틀 2"/>
          <p:cNvSpPr>
            <a:spLocks noGrp="1"/>
          </p:cNvSpPr>
          <p:nvPr>
            <p:ph type="body" idx="1"/>
          </p:nvPr>
        </p:nvSpPr>
        <p:spPr>
          <a:xfrm>
            <a:off x="827584" y="188640"/>
            <a:ext cx="2719014" cy="307777"/>
          </a:xfr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1" hangingPunct="1">
              <a:buNone/>
              <a:defRPr lang="ko-KR" altLang="en-US" sz="1400" b="1" kern="1200" spc="-15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15" name="날짜 개체 틀 2">
            <a:extLst>
              <a:ext uri="{FF2B5EF4-FFF2-40B4-BE49-F238E27FC236}">
                <a16:creationId xmlns:a16="http://schemas.microsoft.com/office/drawing/2014/main" id="{8619AF0E-99AC-D209-C42E-864B27840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3E668-CE32-4A12-9ADC-4577AB6CBDFC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16" name="바닥글 개체 틀 3">
            <a:extLst>
              <a:ext uri="{FF2B5EF4-FFF2-40B4-BE49-F238E27FC236}">
                <a16:creationId xmlns:a16="http://schemas.microsoft.com/office/drawing/2014/main" id="{4C552D3D-110E-434D-93BE-2F210AF25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/>
          </a:p>
        </p:txBody>
      </p:sp>
      <p:sp>
        <p:nvSpPr>
          <p:cNvPr id="17" name="슬라이드 번호 개체 틀 4">
            <a:extLst>
              <a:ext uri="{FF2B5EF4-FFF2-40B4-BE49-F238E27FC236}">
                <a16:creationId xmlns:a16="http://schemas.microsoft.com/office/drawing/2014/main" id="{B413A934-2A1D-3830-E3D0-85D63085D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35600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6589D-AB83-43F0-9666-DDB4423BB7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2588874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6">
            <a:extLst>
              <a:ext uri="{FF2B5EF4-FFF2-40B4-BE49-F238E27FC236}">
                <a16:creationId xmlns:a16="http://schemas.microsoft.com/office/drawing/2014/main" id="{EA9DEA9B-DF64-9333-8D75-BFB27351FBB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-100013"/>
            <a:ext cx="8353425" cy="1873251"/>
            <a:chOff x="395536" y="1160748"/>
            <a:chExt cx="8352928" cy="4536504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685ED4DB-85DA-FC09-F201-90A6962210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>
              <a:off x="395536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046DD73D-1324-1034-12D5-ABDE128944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 flipH="1">
              <a:off x="8388424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그룹 9">
            <a:extLst>
              <a:ext uri="{FF2B5EF4-FFF2-40B4-BE49-F238E27FC236}">
                <a16:creationId xmlns:a16="http://schemas.microsoft.com/office/drawing/2014/main" id="{2B481AFE-830D-9095-F980-D8E802D50B3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525463"/>
            <a:ext cx="9144000" cy="695325"/>
            <a:chOff x="0" y="2780928"/>
            <a:chExt cx="9144000" cy="1368152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E4F81474-83A0-C828-AB9A-B978AB06621E}"/>
                </a:ext>
              </a:extLst>
            </p:cNvPr>
            <p:cNvSpPr/>
            <p:nvPr/>
          </p:nvSpPr>
          <p:spPr>
            <a:xfrm>
              <a:off x="755650" y="2780928"/>
              <a:ext cx="6192838" cy="1296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304800" dir="1008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6D35599-469E-220E-DC86-BB456D63BF2B}"/>
                </a:ext>
              </a:extLst>
            </p:cNvPr>
            <p:cNvSpPr/>
            <p:nvPr/>
          </p:nvSpPr>
          <p:spPr>
            <a:xfrm>
              <a:off x="8172450" y="2780928"/>
              <a:ext cx="215900" cy="1296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7029A9A-9FA5-0D3D-7E65-38B155654BAE}"/>
                </a:ext>
              </a:extLst>
            </p:cNvPr>
            <p:cNvSpPr/>
            <p:nvPr/>
          </p:nvSpPr>
          <p:spPr>
            <a:xfrm>
              <a:off x="0" y="2852771"/>
              <a:ext cx="684213" cy="12963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1" name="자유형 12">
              <a:extLst>
                <a:ext uri="{FF2B5EF4-FFF2-40B4-BE49-F238E27FC236}">
                  <a16:creationId xmlns:a16="http://schemas.microsoft.com/office/drawing/2014/main" id="{8FF3C6A7-E403-B96D-243D-B63F24CFD0F5}"/>
                </a:ext>
              </a:extLst>
            </p:cNvPr>
            <p:cNvSpPr/>
            <p:nvPr/>
          </p:nvSpPr>
          <p:spPr>
            <a:xfrm>
              <a:off x="684213" y="2780928"/>
              <a:ext cx="71437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1705CCFF-E19A-8359-E289-9704B35DD94F}"/>
                </a:ext>
              </a:extLst>
            </p:cNvPr>
            <p:cNvSpPr/>
            <p:nvPr/>
          </p:nvSpPr>
          <p:spPr>
            <a:xfrm flipH="1">
              <a:off x="8459788" y="2852771"/>
              <a:ext cx="684212" cy="12963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3" name="자유형 14">
              <a:extLst>
                <a:ext uri="{FF2B5EF4-FFF2-40B4-BE49-F238E27FC236}">
                  <a16:creationId xmlns:a16="http://schemas.microsoft.com/office/drawing/2014/main" id="{28FE571C-0CCE-E12E-6ADA-61809F9F98C7}"/>
                </a:ext>
              </a:extLst>
            </p:cNvPr>
            <p:cNvSpPr/>
            <p:nvPr/>
          </p:nvSpPr>
          <p:spPr>
            <a:xfrm flipH="1">
              <a:off x="8388350" y="2780928"/>
              <a:ext cx="71438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pic>
        <p:nvPicPr>
          <p:cNvPr id="14" name="그림 16">
            <a:extLst>
              <a:ext uri="{FF2B5EF4-FFF2-40B4-BE49-F238E27FC236}">
                <a16:creationId xmlns:a16="http://schemas.microsoft.com/office/drawing/2014/main" id="{16C69E39-25F7-709D-C641-C8466C70DB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0929">
            <a:off x="6869113" y="357188"/>
            <a:ext cx="15494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0780" y="584527"/>
            <a:ext cx="3905236" cy="523220"/>
          </a:xfrm>
          <a:noFill/>
        </p:spPr>
        <p:txBody>
          <a:bodyPr wrap="none" rtlCol="0">
            <a:spAutoFit/>
          </a:bodyPr>
          <a:lstStyle>
            <a:lvl1pPr marL="0" algn="l" defTabSz="914400" rtl="0" eaLnBrk="1" latinLnBrk="1" hangingPunct="1">
              <a:defRPr lang="ko-KR" altLang="en-US" sz="2800" b="0" kern="1200" spc="-150" dirty="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bg1"/>
                </a:solidFill>
                <a:effectLst>
                  <a:outerShdw blurRad="1270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20" name="텍스트 개체 틀 2"/>
          <p:cNvSpPr>
            <a:spLocks noGrp="1"/>
          </p:cNvSpPr>
          <p:nvPr>
            <p:ph type="body" idx="1"/>
          </p:nvPr>
        </p:nvSpPr>
        <p:spPr>
          <a:xfrm>
            <a:off x="827584" y="188640"/>
            <a:ext cx="2719014" cy="307777"/>
          </a:xfr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1" hangingPunct="1">
              <a:buNone/>
              <a:defRPr lang="ko-KR" altLang="en-US" sz="1400" b="1" kern="1200" spc="-15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15" name="날짜 개체 틀 2">
            <a:extLst>
              <a:ext uri="{FF2B5EF4-FFF2-40B4-BE49-F238E27FC236}">
                <a16:creationId xmlns:a16="http://schemas.microsoft.com/office/drawing/2014/main" id="{DC3B4992-6151-965F-F93D-A77A7A42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E355F-9D9E-4F3C-8C81-F9E83A40990B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16" name="바닥글 개체 틀 3">
            <a:extLst>
              <a:ext uri="{FF2B5EF4-FFF2-40B4-BE49-F238E27FC236}">
                <a16:creationId xmlns:a16="http://schemas.microsoft.com/office/drawing/2014/main" id="{2E9B12ED-A185-3149-B21A-DE1E07B9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38875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/>
          </a:p>
        </p:txBody>
      </p:sp>
      <p:sp>
        <p:nvSpPr>
          <p:cNvPr id="17" name="슬라이드 번호 개체 틀 4">
            <a:extLst>
              <a:ext uri="{FF2B5EF4-FFF2-40B4-BE49-F238E27FC236}">
                <a16:creationId xmlns:a16="http://schemas.microsoft.com/office/drawing/2014/main" id="{4C01ED3F-3A9A-71E0-238D-A10A88C0E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03ACF-6B43-4812-9992-8EF5C9BE6E7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577590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6">
            <a:extLst>
              <a:ext uri="{FF2B5EF4-FFF2-40B4-BE49-F238E27FC236}">
                <a16:creationId xmlns:a16="http://schemas.microsoft.com/office/drawing/2014/main" id="{C0C7616B-0A66-2AC4-40AC-58486C4ADD2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-100013"/>
            <a:ext cx="8353425" cy="1873251"/>
            <a:chOff x="395536" y="1160748"/>
            <a:chExt cx="8352928" cy="4536504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47E16564-EC4C-024D-166A-56BC1EBACC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>
              <a:off x="395536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7B207E08-1EE6-5A03-1943-79D4E28F32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47" t="15729" r="86766" b="16431"/>
            <a:stretch>
              <a:fillRect/>
            </a:stretch>
          </p:blipFill>
          <p:spPr bwMode="auto">
            <a:xfrm flipH="1">
              <a:off x="8388424" y="1160748"/>
              <a:ext cx="360040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그룹 9">
            <a:extLst>
              <a:ext uri="{FF2B5EF4-FFF2-40B4-BE49-F238E27FC236}">
                <a16:creationId xmlns:a16="http://schemas.microsoft.com/office/drawing/2014/main" id="{D0D2476D-3877-E436-EB8A-8D4B35A4277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525463"/>
            <a:ext cx="9144000" cy="695325"/>
            <a:chOff x="0" y="2780928"/>
            <a:chExt cx="9144000" cy="1368152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5E78437F-3D71-4633-D69B-EA01DF39F644}"/>
                </a:ext>
              </a:extLst>
            </p:cNvPr>
            <p:cNvSpPr/>
            <p:nvPr/>
          </p:nvSpPr>
          <p:spPr>
            <a:xfrm>
              <a:off x="755650" y="2780928"/>
              <a:ext cx="6192838" cy="1296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304800" dir="1008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0ED4A29-EB9D-2199-5DEB-9725DB6E0FB9}"/>
                </a:ext>
              </a:extLst>
            </p:cNvPr>
            <p:cNvSpPr/>
            <p:nvPr/>
          </p:nvSpPr>
          <p:spPr>
            <a:xfrm>
              <a:off x="8172450" y="2780928"/>
              <a:ext cx="215900" cy="1296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F8C0C0F-43F5-4D98-5AC2-3C2BFE6CAFCE}"/>
                </a:ext>
              </a:extLst>
            </p:cNvPr>
            <p:cNvSpPr/>
            <p:nvPr/>
          </p:nvSpPr>
          <p:spPr>
            <a:xfrm>
              <a:off x="0" y="2852771"/>
              <a:ext cx="684213" cy="12963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1" name="자유형 12">
              <a:extLst>
                <a:ext uri="{FF2B5EF4-FFF2-40B4-BE49-F238E27FC236}">
                  <a16:creationId xmlns:a16="http://schemas.microsoft.com/office/drawing/2014/main" id="{51E4A056-A595-82B3-C849-0F353AEAB44E}"/>
                </a:ext>
              </a:extLst>
            </p:cNvPr>
            <p:cNvSpPr/>
            <p:nvPr/>
          </p:nvSpPr>
          <p:spPr>
            <a:xfrm>
              <a:off x="684213" y="2780928"/>
              <a:ext cx="71437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38FB9F57-CBC1-0146-53C6-B2C9C1FAA743}"/>
                </a:ext>
              </a:extLst>
            </p:cNvPr>
            <p:cNvSpPr/>
            <p:nvPr/>
          </p:nvSpPr>
          <p:spPr>
            <a:xfrm flipH="1">
              <a:off x="8459788" y="2852771"/>
              <a:ext cx="684212" cy="12963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3" name="자유형 14">
              <a:extLst>
                <a:ext uri="{FF2B5EF4-FFF2-40B4-BE49-F238E27FC236}">
                  <a16:creationId xmlns:a16="http://schemas.microsoft.com/office/drawing/2014/main" id="{232E5D95-921D-F199-59B2-676C72421083}"/>
                </a:ext>
              </a:extLst>
            </p:cNvPr>
            <p:cNvSpPr/>
            <p:nvPr/>
          </p:nvSpPr>
          <p:spPr>
            <a:xfrm flipH="1">
              <a:off x="8388350" y="2780928"/>
              <a:ext cx="71438" cy="1368152"/>
            </a:xfrm>
            <a:custGeom>
              <a:avLst/>
              <a:gdLst>
                <a:gd name="connsiteX0" fmla="*/ 0 w 144016"/>
                <a:gd name="connsiteY0" fmla="*/ 0 h 1296144"/>
                <a:gd name="connsiteX1" fmla="*/ 144016 w 144016"/>
                <a:gd name="connsiteY1" fmla="*/ 0 h 1296144"/>
                <a:gd name="connsiteX2" fmla="*/ 144016 w 144016"/>
                <a:gd name="connsiteY2" fmla="*/ 1296144 h 1296144"/>
                <a:gd name="connsiteX3" fmla="*/ 0 w 144016"/>
                <a:gd name="connsiteY3" fmla="*/ 1296144 h 1296144"/>
                <a:gd name="connsiteX4" fmla="*/ 0 w 144016"/>
                <a:gd name="connsiteY4" fmla="*/ 0 h 1296144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440160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144016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144016 h 1440160"/>
                <a:gd name="connsiteX0" fmla="*/ 0 w 144016"/>
                <a:gd name="connsiteY0" fmla="*/ 72008 h 1440160"/>
                <a:gd name="connsiteX1" fmla="*/ 144016 w 144016"/>
                <a:gd name="connsiteY1" fmla="*/ 0 h 1440160"/>
                <a:gd name="connsiteX2" fmla="*/ 144016 w 144016"/>
                <a:gd name="connsiteY2" fmla="*/ 1296144 h 1440160"/>
                <a:gd name="connsiteX3" fmla="*/ 0 w 144016"/>
                <a:gd name="connsiteY3" fmla="*/ 1440160 h 1440160"/>
                <a:gd name="connsiteX4" fmla="*/ 0 w 144016"/>
                <a:gd name="connsiteY4" fmla="*/ 72008 h 1440160"/>
                <a:gd name="connsiteX0" fmla="*/ 0 w 144016"/>
                <a:gd name="connsiteY0" fmla="*/ 72008 h 1368152"/>
                <a:gd name="connsiteX1" fmla="*/ 144016 w 144016"/>
                <a:gd name="connsiteY1" fmla="*/ 0 h 1368152"/>
                <a:gd name="connsiteX2" fmla="*/ 144016 w 144016"/>
                <a:gd name="connsiteY2" fmla="*/ 1296144 h 1368152"/>
                <a:gd name="connsiteX3" fmla="*/ 0 w 144016"/>
                <a:gd name="connsiteY3" fmla="*/ 1368152 h 1368152"/>
                <a:gd name="connsiteX4" fmla="*/ 0 w 144016"/>
                <a:gd name="connsiteY4" fmla="*/ 72008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16" h="1368152">
                  <a:moveTo>
                    <a:pt x="0" y="72008"/>
                  </a:moveTo>
                  <a:lnTo>
                    <a:pt x="144016" y="0"/>
                  </a:lnTo>
                  <a:lnTo>
                    <a:pt x="144016" y="1296144"/>
                  </a:lnTo>
                  <a:lnTo>
                    <a:pt x="0" y="1368152"/>
                  </a:lnTo>
                  <a:lnTo>
                    <a:pt x="0" y="7200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2C3ED381-6F1F-CCA3-B535-6726686616E6}"/>
              </a:ext>
            </a:extLst>
          </p:cNvPr>
          <p:cNvSpPr/>
          <p:nvPr userDrawn="1"/>
        </p:nvSpPr>
        <p:spPr>
          <a:xfrm>
            <a:off x="468313" y="1557338"/>
            <a:ext cx="8207375" cy="53006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pic>
        <p:nvPicPr>
          <p:cNvPr id="15" name="Picture 2" descr="C:\Users\KIT_OT\Documents\네이트온 받은 파일\로고(옆그림).jpg">
            <a:extLst>
              <a:ext uri="{FF2B5EF4-FFF2-40B4-BE49-F238E27FC236}">
                <a16:creationId xmlns:a16="http://schemas.microsoft.com/office/drawing/2014/main" id="{CE011AA1-A893-4698-FBF2-B355DC7C458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15938"/>
            <a:ext cx="172561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0780" y="584527"/>
            <a:ext cx="3905236" cy="523220"/>
          </a:xfrm>
          <a:noFill/>
        </p:spPr>
        <p:txBody>
          <a:bodyPr wrap="none" rtlCol="0">
            <a:spAutoFit/>
          </a:bodyPr>
          <a:lstStyle>
            <a:lvl1pPr marL="0" algn="l" defTabSz="914400" rtl="0" eaLnBrk="1" latinLnBrk="1" hangingPunct="1">
              <a:defRPr lang="ko-KR" altLang="en-US" sz="2800" b="0" kern="1200" spc="-150" dirty="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bg1"/>
                </a:solidFill>
                <a:effectLst>
                  <a:outerShdw blurRad="1270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21" name="텍스트 개체 틀 2"/>
          <p:cNvSpPr>
            <a:spLocks noGrp="1"/>
          </p:cNvSpPr>
          <p:nvPr>
            <p:ph type="body" idx="1"/>
          </p:nvPr>
        </p:nvSpPr>
        <p:spPr>
          <a:xfrm>
            <a:off x="827584" y="188640"/>
            <a:ext cx="2719014" cy="307777"/>
          </a:xfr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1" hangingPunct="1">
              <a:buNone/>
              <a:defRPr lang="ko-KR" altLang="en-US" sz="1400" b="1" kern="1200" spc="-150" smtClean="0">
                <a:ln>
                  <a:solidFill>
                    <a:schemeClr val="bg1">
                      <a:alpha val="5000"/>
                    </a:schemeClr>
                  </a:solidFill>
                </a:ln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16" name="날짜 개체 틀 2">
            <a:extLst>
              <a:ext uri="{FF2B5EF4-FFF2-40B4-BE49-F238E27FC236}">
                <a16:creationId xmlns:a16="http://schemas.microsoft.com/office/drawing/2014/main" id="{ED371980-87D7-A59C-6E4B-A4D6F188F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203D4-E8F4-4362-A002-582BA7911E25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17" name="바닥글 개체 틀 3">
            <a:extLst>
              <a:ext uri="{FF2B5EF4-FFF2-40B4-BE49-F238E27FC236}">
                <a16:creationId xmlns:a16="http://schemas.microsoft.com/office/drawing/2014/main" id="{22498B43-A287-1A93-E4CF-C5A95EF7F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/>
          </a:p>
        </p:txBody>
      </p:sp>
      <p:sp>
        <p:nvSpPr>
          <p:cNvPr id="18" name="슬라이드 번호 개체 틀 4">
            <a:extLst>
              <a:ext uri="{FF2B5EF4-FFF2-40B4-BE49-F238E27FC236}">
                <a16:creationId xmlns:a16="http://schemas.microsoft.com/office/drawing/2014/main" id="{07ABEA5D-5006-7834-EC93-EDC618CD3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BF2DD-6B94-4415-B57D-3EBAFC79FD6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497751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31DEBEB-94C9-EA02-B309-FB4FEB98F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D8FD3-AF44-4F6E-8653-E494A2AC6903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B5EB023-2E8E-AF1C-8220-31C7B5CCE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524750" y="6308725"/>
            <a:ext cx="1008063" cy="360363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C91E04B-14C5-2AB0-F923-B4B6B3648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24525" y="6308725"/>
            <a:ext cx="2133600" cy="365125"/>
          </a:xfrm>
        </p:spPr>
        <p:txBody>
          <a:bodyPr/>
          <a:lstStyle>
            <a:lvl1pPr>
              <a:defRPr sz="1400" smtClean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3EFED5C4-A614-4E19-BFE2-6F6B980781A8}" type="slidenum">
              <a:rPr lang="ko-KR" altLang="en-US"/>
              <a:pPr>
                <a:defRPr/>
              </a:pPr>
              <a:t>‹#›</a:t>
            </a:fld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3462087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>
            <a:extLst>
              <a:ext uri="{FF2B5EF4-FFF2-40B4-BE49-F238E27FC236}">
                <a16:creationId xmlns:a16="http://schemas.microsoft.com/office/drawing/2014/main" id="{FEA80730-4A33-ECFD-8251-2927E27D0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>
            <a:extLst>
              <a:ext uri="{FF2B5EF4-FFF2-40B4-BE49-F238E27FC236}">
                <a16:creationId xmlns:a16="http://schemas.microsoft.com/office/drawing/2014/main" id="{E3A3C6FD-714E-48EE-4DCA-B81574A2B4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38EC84A-FAD4-7E7F-80BC-D43817793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56AE1DF-A59B-40F9-9C32-79D4E2A6DE92}" type="datetime1">
              <a:rPr lang="ko-KR" altLang="en-US"/>
              <a:pPr>
                <a:defRPr/>
              </a:pPr>
              <a:t>2025-09-02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44541E-ED1C-0C27-A2F0-01BC1D37A4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48400" y="630872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ko-KR"/>
              <a:t>/ 16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33A341E-D7F1-2772-8545-CB065A53A4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64163" y="6308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F16C78C-9FF1-4CB9-BEA4-B2B948286AD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transition>
    <p:fade thruBlk="1"/>
  </p:transition>
  <p:hf hdr="0" dt="0"/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ABDA406A-E6EE-8DF8-27D3-4C06E9C98B43}"/>
              </a:ext>
            </a:extLst>
          </p:cNvPr>
          <p:cNvGrpSpPr/>
          <p:nvPr/>
        </p:nvGrpSpPr>
        <p:grpSpPr>
          <a:xfrm>
            <a:off x="0" y="1855026"/>
            <a:ext cx="9144000" cy="1656184"/>
            <a:chOff x="0" y="2636912"/>
            <a:chExt cx="9144000" cy="1656184"/>
          </a:xfrm>
          <a:solidFill>
            <a:srgbClr val="7030A0"/>
          </a:solidFill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E5D686EF-8A5A-6C73-FE0E-D7DC3D995BA7}"/>
                </a:ext>
              </a:extLst>
            </p:cNvPr>
            <p:cNvSpPr/>
            <p:nvPr/>
          </p:nvSpPr>
          <p:spPr>
            <a:xfrm>
              <a:off x="4572000" y="2636912"/>
              <a:ext cx="3449786" cy="156901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/>
            </a:p>
          </p:txBody>
        </p:sp>
        <p:grpSp>
          <p:nvGrpSpPr>
            <p:cNvPr id="3" name="그룹 16">
              <a:extLst>
                <a:ext uri="{FF2B5EF4-FFF2-40B4-BE49-F238E27FC236}">
                  <a16:creationId xmlns:a16="http://schemas.microsoft.com/office/drawing/2014/main" id="{17E62699-B7E2-0A81-667D-A4BD00DAE28E}"/>
                </a:ext>
              </a:extLst>
            </p:cNvPr>
            <p:cNvGrpSpPr/>
            <p:nvPr/>
          </p:nvGrpSpPr>
          <p:grpSpPr>
            <a:xfrm>
              <a:off x="0" y="2636912"/>
              <a:ext cx="9144000" cy="1656184"/>
              <a:chOff x="0" y="2780928"/>
              <a:chExt cx="9144000" cy="1368152"/>
            </a:xfrm>
            <a:grpFill/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B491A9D6-86A7-B6DE-763C-750A4CB24FFE}"/>
                  </a:ext>
                </a:extLst>
              </p:cNvPr>
              <p:cNvSpPr/>
              <p:nvPr/>
            </p:nvSpPr>
            <p:spPr>
              <a:xfrm>
                <a:off x="755576" y="2780928"/>
                <a:ext cx="3816424" cy="12961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>
                <a:outerShdw blurRad="254000" dist="279400" dir="8880000" sx="95000" sy="95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/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1ED776C6-1752-EF71-D889-3891899F765B}"/>
                  </a:ext>
                </a:extLst>
              </p:cNvPr>
              <p:cNvSpPr/>
              <p:nvPr/>
            </p:nvSpPr>
            <p:spPr>
              <a:xfrm>
                <a:off x="8021786" y="2780928"/>
                <a:ext cx="366638" cy="12961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AF8C2C35-B4FE-F73F-3222-EB4DF6265A1B}"/>
                  </a:ext>
                </a:extLst>
              </p:cNvPr>
              <p:cNvSpPr/>
              <p:nvPr/>
            </p:nvSpPr>
            <p:spPr>
              <a:xfrm>
                <a:off x="0" y="2852936"/>
                <a:ext cx="683568" cy="12961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0" name="자유형 9">
                <a:extLst>
                  <a:ext uri="{FF2B5EF4-FFF2-40B4-BE49-F238E27FC236}">
                    <a16:creationId xmlns:a16="http://schemas.microsoft.com/office/drawing/2014/main" id="{5181FB28-A1C6-665C-1DE3-B9822862077F}"/>
                  </a:ext>
                </a:extLst>
              </p:cNvPr>
              <p:cNvSpPr/>
              <p:nvPr/>
            </p:nvSpPr>
            <p:spPr>
              <a:xfrm>
                <a:off x="683568" y="2780928"/>
                <a:ext cx="72008" cy="1368152"/>
              </a:xfrm>
              <a:custGeom>
                <a:avLst/>
                <a:gdLst>
                  <a:gd name="connsiteX0" fmla="*/ 0 w 144016"/>
                  <a:gd name="connsiteY0" fmla="*/ 0 h 1296144"/>
                  <a:gd name="connsiteX1" fmla="*/ 144016 w 144016"/>
                  <a:gd name="connsiteY1" fmla="*/ 0 h 1296144"/>
                  <a:gd name="connsiteX2" fmla="*/ 144016 w 144016"/>
                  <a:gd name="connsiteY2" fmla="*/ 1296144 h 1296144"/>
                  <a:gd name="connsiteX3" fmla="*/ 0 w 144016"/>
                  <a:gd name="connsiteY3" fmla="*/ 1296144 h 1296144"/>
                  <a:gd name="connsiteX4" fmla="*/ 0 w 144016"/>
                  <a:gd name="connsiteY4" fmla="*/ 0 h 1296144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440160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72008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72008 h 1440160"/>
                  <a:gd name="connsiteX0" fmla="*/ 0 w 144016"/>
                  <a:gd name="connsiteY0" fmla="*/ 72008 h 1368152"/>
                  <a:gd name="connsiteX1" fmla="*/ 144016 w 144016"/>
                  <a:gd name="connsiteY1" fmla="*/ 0 h 1368152"/>
                  <a:gd name="connsiteX2" fmla="*/ 144016 w 144016"/>
                  <a:gd name="connsiteY2" fmla="*/ 1296144 h 1368152"/>
                  <a:gd name="connsiteX3" fmla="*/ 0 w 144016"/>
                  <a:gd name="connsiteY3" fmla="*/ 1368152 h 1368152"/>
                  <a:gd name="connsiteX4" fmla="*/ 0 w 144016"/>
                  <a:gd name="connsiteY4" fmla="*/ 72008 h 13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016" h="1368152">
                    <a:moveTo>
                      <a:pt x="0" y="72008"/>
                    </a:moveTo>
                    <a:lnTo>
                      <a:pt x="144016" y="0"/>
                    </a:lnTo>
                    <a:lnTo>
                      <a:pt x="144016" y="1296144"/>
                    </a:lnTo>
                    <a:lnTo>
                      <a:pt x="0" y="1368152"/>
                    </a:lnTo>
                    <a:lnTo>
                      <a:pt x="0" y="7200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E0BFD255-3377-373A-4D55-463FE6E08A99}"/>
                  </a:ext>
                </a:extLst>
              </p:cNvPr>
              <p:cNvSpPr/>
              <p:nvPr/>
            </p:nvSpPr>
            <p:spPr>
              <a:xfrm flipH="1">
                <a:off x="8460432" y="2852936"/>
                <a:ext cx="683568" cy="12961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2" name="자유형 11">
                <a:extLst>
                  <a:ext uri="{FF2B5EF4-FFF2-40B4-BE49-F238E27FC236}">
                    <a16:creationId xmlns:a16="http://schemas.microsoft.com/office/drawing/2014/main" id="{59DA00C9-AB58-B5F2-02F4-0F7156871705}"/>
                  </a:ext>
                </a:extLst>
              </p:cNvPr>
              <p:cNvSpPr/>
              <p:nvPr/>
            </p:nvSpPr>
            <p:spPr>
              <a:xfrm flipH="1">
                <a:off x="8388424" y="2780928"/>
                <a:ext cx="72008" cy="1368152"/>
              </a:xfrm>
              <a:custGeom>
                <a:avLst/>
                <a:gdLst>
                  <a:gd name="connsiteX0" fmla="*/ 0 w 144016"/>
                  <a:gd name="connsiteY0" fmla="*/ 0 h 1296144"/>
                  <a:gd name="connsiteX1" fmla="*/ 144016 w 144016"/>
                  <a:gd name="connsiteY1" fmla="*/ 0 h 1296144"/>
                  <a:gd name="connsiteX2" fmla="*/ 144016 w 144016"/>
                  <a:gd name="connsiteY2" fmla="*/ 1296144 h 1296144"/>
                  <a:gd name="connsiteX3" fmla="*/ 0 w 144016"/>
                  <a:gd name="connsiteY3" fmla="*/ 1296144 h 1296144"/>
                  <a:gd name="connsiteX4" fmla="*/ 0 w 144016"/>
                  <a:gd name="connsiteY4" fmla="*/ 0 h 1296144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440160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72008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72008 h 1440160"/>
                  <a:gd name="connsiteX0" fmla="*/ 0 w 144016"/>
                  <a:gd name="connsiteY0" fmla="*/ 72008 h 1368152"/>
                  <a:gd name="connsiteX1" fmla="*/ 144016 w 144016"/>
                  <a:gd name="connsiteY1" fmla="*/ 0 h 1368152"/>
                  <a:gd name="connsiteX2" fmla="*/ 144016 w 144016"/>
                  <a:gd name="connsiteY2" fmla="*/ 1296144 h 1368152"/>
                  <a:gd name="connsiteX3" fmla="*/ 0 w 144016"/>
                  <a:gd name="connsiteY3" fmla="*/ 1368152 h 1368152"/>
                  <a:gd name="connsiteX4" fmla="*/ 0 w 144016"/>
                  <a:gd name="connsiteY4" fmla="*/ 72008 h 13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016" h="1368152">
                    <a:moveTo>
                      <a:pt x="0" y="72008"/>
                    </a:moveTo>
                    <a:lnTo>
                      <a:pt x="144016" y="0"/>
                    </a:lnTo>
                    <a:lnTo>
                      <a:pt x="144016" y="1296144"/>
                    </a:lnTo>
                    <a:lnTo>
                      <a:pt x="0" y="1368152"/>
                    </a:lnTo>
                    <a:lnTo>
                      <a:pt x="0" y="7200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B1FE582-DCEE-1449-0218-D31774F4F4A6}"/>
                </a:ext>
              </a:extLst>
            </p:cNvPr>
            <p:cNvSpPr txBox="1"/>
            <p:nvPr/>
          </p:nvSpPr>
          <p:spPr>
            <a:xfrm>
              <a:off x="1298365" y="3136609"/>
              <a:ext cx="3672408" cy="584775"/>
            </a:xfrm>
            <a:prstGeom prst="rect">
              <a:avLst/>
            </a:prstGeom>
            <a:solidFill>
              <a:schemeClr val="accent6"/>
            </a:solidFill>
          </p:spPr>
          <p:txBody>
            <a:bodyPr anchor="ctr">
              <a:spAutoFit/>
            </a:bodyPr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32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+mn-ea"/>
                </a:rPr>
                <a:t>Oral</a:t>
              </a:r>
              <a:r>
                <a:rPr lang="ko-KR" altLang="en-US" sz="32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+mn-ea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+mn-ea"/>
                </a:rPr>
                <a:t>Presentation</a:t>
              </a:r>
              <a:endParaRPr lang="ko-KR" altLang="en-US" sz="3200" b="1" dirty="0">
                <a:solidFill>
                  <a:schemeClr val="bg1"/>
                </a:solidFill>
                <a:latin typeface="Arial Rounded MT Bold" panose="020F0704030504030204" pitchFamily="34" charset="0"/>
                <a:ea typeface="+mn-ea"/>
              </a:endParaRPr>
            </a:p>
          </p:txBody>
        </p:sp>
      </p:grpSp>
      <p:sp>
        <p:nvSpPr>
          <p:cNvPr id="10243" name="TextBox 15">
            <a:extLst>
              <a:ext uri="{FF2B5EF4-FFF2-40B4-BE49-F238E27FC236}">
                <a16:creationId xmlns:a16="http://schemas.microsoft.com/office/drawing/2014/main" id="{EAAF66D5-51D5-0783-9088-B04196AFD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787400"/>
            <a:ext cx="71437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en-US" altLang="ko-KR" sz="3200" b="1" dirty="0">
                <a:solidFill>
                  <a:schemeClr val="accent6"/>
                </a:solidFill>
                <a:latin typeface="Arial Black" panose="020B0A04020102020204" pitchFamily="34" charset="0"/>
                <a:ea typeface="나눔고딕" pitchFamily="2" charset="-127"/>
                <a:cs typeface="Calibri" panose="020F0502020204030204" pitchFamily="34" charset="0"/>
              </a:rPr>
              <a:t>2025 International Conference 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6EE12D3-A22C-E1B2-D244-A57092AAC921}"/>
              </a:ext>
            </a:extLst>
          </p:cNvPr>
          <p:cNvSpPr/>
          <p:nvPr/>
        </p:nvSpPr>
        <p:spPr>
          <a:xfrm>
            <a:off x="0" y="6489700"/>
            <a:ext cx="9144000" cy="3698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latin typeface="Arial Narrow" panose="020B0606020202030204" pitchFamily="34" charset="0"/>
                <a:ea typeface="나눔고딕" panose="020D0604000000000000" pitchFamily="50" charset="-127"/>
              </a:rPr>
              <a:t>The 2025 International Conference of  Korean Society of Integrative Medicine</a:t>
            </a:r>
            <a:endParaRPr lang="ko-KR" altLang="en-US" b="1" dirty="0">
              <a:latin typeface="Arial Narrow" panose="020B0606020202030204" pitchFamily="34" charset="0"/>
              <a:ea typeface="나눔고딕" panose="020D0604000000000000" pitchFamily="50" charset="-127"/>
            </a:endParaRPr>
          </a:p>
        </p:txBody>
      </p:sp>
      <p:sp>
        <p:nvSpPr>
          <p:cNvPr id="10245" name="TextBox 21">
            <a:extLst>
              <a:ext uri="{FF2B5EF4-FFF2-40B4-BE49-F238E27FC236}">
                <a16:creationId xmlns:a16="http://schemas.microsoft.com/office/drawing/2014/main" id="{59DABB5A-CFB3-6584-9AC8-408DACB08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3965575"/>
            <a:ext cx="792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ko-KR" altLang="en-US" b="1"/>
              <a:t>발표 영문주제를 넣어주세요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E08216-6C32-56F9-9A97-D80B1A7D4DED}"/>
              </a:ext>
            </a:extLst>
          </p:cNvPr>
          <p:cNvSpPr txBox="1"/>
          <p:nvPr/>
        </p:nvSpPr>
        <p:spPr>
          <a:xfrm>
            <a:off x="1009650" y="5037138"/>
            <a:ext cx="79216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+mj-lt"/>
                <a:ea typeface="+mn-ea"/>
              </a:rPr>
              <a:t>Presenter</a:t>
            </a:r>
            <a:r>
              <a:rPr lang="ko-KR" altLang="en-US" sz="2400" b="1" dirty="0">
                <a:latin typeface="+mj-lt"/>
                <a:ea typeface="+mn-ea"/>
              </a:rPr>
              <a:t> </a:t>
            </a:r>
            <a:r>
              <a:rPr lang="en-US" altLang="ko-KR" sz="2400" b="1" dirty="0">
                <a:latin typeface="+mj-lt"/>
                <a:ea typeface="+mn-ea"/>
              </a:rPr>
              <a:t>: </a:t>
            </a:r>
            <a:r>
              <a:rPr lang="en-US" altLang="ko-KR" sz="2400" b="1" dirty="0">
                <a:solidFill>
                  <a:srgbClr val="FF0000"/>
                </a:solidFill>
                <a:latin typeface="+mj-lt"/>
                <a:ea typeface="+mn-ea"/>
              </a:rPr>
              <a:t>Hong </a:t>
            </a:r>
            <a:r>
              <a:rPr lang="en-US" altLang="ko-KR" sz="2400" b="1" dirty="0" err="1">
                <a:solidFill>
                  <a:srgbClr val="FF0000"/>
                </a:solidFill>
                <a:latin typeface="+mj-lt"/>
                <a:ea typeface="+mn-ea"/>
              </a:rPr>
              <a:t>Gildong</a:t>
            </a:r>
            <a:r>
              <a:rPr lang="en-US" altLang="ko-KR" sz="2400" b="1" dirty="0">
                <a:solidFill>
                  <a:srgbClr val="FF0000"/>
                </a:solidFill>
                <a:latin typeface="+mj-lt"/>
                <a:ea typeface="+mn-ea"/>
              </a:rPr>
              <a:t> &lt;- </a:t>
            </a:r>
            <a:r>
              <a:rPr lang="ko-KR" altLang="en-US" sz="2400" b="1" dirty="0">
                <a:solidFill>
                  <a:srgbClr val="FF0000"/>
                </a:solidFill>
                <a:latin typeface="+mj-lt"/>
                <a:ea typeface="+mn-ea"/>
              </a:rPr>
              <a:t>발표자명</a:t>
            </a:r>
          </a:p>
        </p:txBody>
      </p:sp>
      <p:sp>
        <p:nvSpPr>
          <p:cNvPr id="10247" name="TextBox 23">
            <a:extLst>
              <a:ext uri="{FF2B5EF4-FFF2-40B4-BE49-F238E27FC236}">
                <a16:creationId xmlns:a16="http://schemas.microsoft.com/office/drawing/2014/main" id="{607CC48C-C822-4E58-71B2-2297F14B2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3288" y="168275"/>
            <a:ext cx="18716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en-US" altLang="ko-KR" b="1" i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2025. 11. 22</a:t>
            </a:r>
            <a:endParaRPr lang="ko-KR" altLang="en-US" b="1" i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0248" name="Picture 2" descr="C:\Users\KIT_OT\Documents\네이트온 받은 파일\로고(옆그림).jpg">
            <a:extLst>
              <a:ext uri="{FF2B5EF4-FFF2-40B4-BE49-F238E27FC236}">
                <a16:creationId xmlns:a16="http://schemas.microsoft.com/office/drawing/2014/main" id="{52043267-F3F6-9BD8-DCFB-1C55BF1EC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2320925"/>
            <a:ext cx="185261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그룹 3">
            <a:extLst>
              <a:ext uri="{FF2B5EF4-FFF2-40B4-BE49-F238E27FC236}">
                <a16:creationId xmlns:a16="http://schemas.microsoft.com/office/drawing/2014/main" id="{4D5C2172-8A6E-027E-6950-EA7BBA602076}"/>
              </a:ext>
            </a:extLst>
          </p:cNvPr>
          <p:cNvGrpSpPr>
            <a:grpSpLocks/>
          </p:cNvGrpSpPr>
          <p:nvPr/>
        </p:nvGrpSpPr>
        <p:grpSpPr bwMode="auto">
          <a:xfrm>
            <a:off x="0" y="1855788"/>
            <a:ext cx="9144000" cy="1655762"/>
            <a:chOff x="0" y="2636912"/>
            <a:chExt cx="9144000" cy="1656184"/>
          </a:xfrm>
          <a:solidFill>
            <a:srgbClr val="0070C0"/>
          </a:solidFill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C8D8467-CAAF-8947-CAD8-73FCB61E5AC3}"/>
                </a:ext>
              </a:extLst>
            </p:cNvPr>
            <p:cNvSpPr/>
            <p:nvPr/>
          </p:nvSpPr>
          <p:spPr>
            <a:xfrm>
              <a:off x="4572000" y="2636912"/>
              <a:ext cx="3449638" cy="15688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/>
            </a:p>
          </p:txBody>
        </p:sp>
        <p:grpSp>
          <p:nvGrpSpPr>
            <p:cNvPr id="3" name="그룹 16">
              <a:extLst>
                <a:ext uri="{FF2B5EF4-FFF2-40B4-BE49-F238E27FC236}">
                  <a16:creationId xmlns:a16="http://schemas.microsoft.com/office/drawing/2014/main" id="{A427A590-65DA-C606-B3B3-8C3940501046}"/>
                </a:ext>
              </a:extLst>
            </p:cNvPr>
            <p:cNvGrpSpPr/>
            <p:nvPr/>
          </p:nvGrpSpPr>
          <p:grpSpPr>
            <a:xfrm>
              <a:off x="0" y="2636912"/>
              <a:ext cx="9144000" cy="1656184"/>
              <a:chOff x="0" y="2780928"/>
              <a:chExt cx="9144000" cy="1368152"/>
            </a:xfrm>
            <a:grpFill/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89010440-92B8-9889-21B5-5D41FECC44DA}"/>
                  </a:ext>
                </a:extLst>
              </p:cNvPr>
              <p:cNvSpPr/>
              <p:nvPr/>
            </p:nvSpPr>
            <p:spPr>
              <a:xfrm>
                <a:off x="755576" y="2780928"/>
                <a:ext cx="3816424" cy="1296144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54000" dist="279400" dir="8880000" sx="95000" sy="95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D6CF5523-5375-4671-8B38-65BAA654479C}"/>
                  </a:ext>
                </a:extLst>
              </p:cNvPr>
              <p:cNvSpPr/>
              <p:nvPr/>
            </p:nvSpPr>
            <p:spPr>
              <a:xfrm>
                <a:off x="8021638" y="2780928"/>
                <a:ext cx="366786" cy="12961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53AD7F69-ADC4-20A8-A0A7-FBB00F00DB76}"/>
                  </a:ext>
                </a:extLst>
              </p:cNvPr>
              <p:cNvSpPr/>
              <p:nvPr/>
            </p:nvSpPr>
            <p:spPr>
              <a:xfrm>
                <a:off x="0" y="2852936"/>
                <a:ext cx="683568" cy="12961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0" name="자유형 9">
                <a:extLst>
                  <a:ext uri="{FF2B5EF4-FFF2-40B4-BE49-F238E27FC236}">
                    <a16:creationId xmlns:a16="http://schemas.microsoft.com/office/drawing/2014/main" id="{4A90A172-1CE6-CD84-A998-CC3DD7569476}"/>
                  </a:ext>
                </a:extLst>
              </p:cNvPr>
              <p:cNvSpPr/>
              <p:nvPr/>
            </p:nvSpPr>
            <p:spPr>
              <a:xfrm>
                <a:off x="683568" y="2780928"/>
                <a:ext cx="72008" cy="1368152"/>
              </a:xfrm>
              <a:custGeom>
                <a:avLst/>
                <a:gdLst>
                  <a:gd name="connsiteX0" fmla="*/ 0 w 144016"/>
                  <a:gd name="connsiteY0" fmla="*/ 0 h 1296144"/>
                  <a:gd name="connsiteX1" fmla="*/ 144016 w 144016"/>
                  <a:gd name="connsiteY1" fmla="*/ 0 h 1296144"/>
                  <a:gd name="connsiteX2" fmla="*/ 144016 w 144016"/>
                  <a:gd name="connsiteY2" fmla="*/ 1296144 h 1296144"/>
                  <a:gd name="connsiteX3" fmla="*/ 0 w 144016"/>
                  <a:gd name="connsiteY3" fmla="*/ 1296144 h 1296144"/>
                  <a:gd name="connsiteX4" fmla="*/ 0 w 144016"/>
                  <a:gd name="connsiteY4" fmla="*/ 0 h 1296144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440160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72008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72008 h 1440160"/>
                  <a:gd name="connsiteX0" fmla="*/ 0 w 144016"/>
                  <a:gd name="connsiteY0" fmla="*/ 72008 h 1368152"/>
                  <a:gd name="connsiteX1" fmla="*/ 144016 w 144016"/>
                  <a:gd name="connsiteY1" fmla="*/ 0 h 1368152"/>
                  <a:gd name="connsiteX2" fmla="*/ 144016 w 144016"/>
                  <a:gd name="connsiteY2" fmla="*/ 1296144 h 1368152"/>
                  <a:gd name="connsiteX3" fmla="*/ 0 w 144016"/>
                  <a:gd name="connsiteY3" fmla="*/ 1368152 h 1368152"/>
                  <a:gd name="connsiteX4" fmla="*/ 0 w 144016"/>
                  <a:gd name="connsiteY4" fmla="*/ 72008 h 13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016" h="1368152">
                    <a:moveTo>
                      <a:pt x="0" y="72008"/>
                    </a:moveTo>
                    <a:lnTo>
                      <a:pt x="144016" y="0"/>
                    </a:lnTo>
                    <a:lnTo>
                      <a:pt x="144016" y="1296144"/>
                    </a:lnTo>
                    <a:lnTo>
                      <a:pt x="0" y="1368152"/>
                    </a:lnTo>
                    <a:lnTo>
                      <a:pt x="0" y="720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60EF7007-46BA-E8F1-6AEC-2F9257CC4BDF}"/>
                  </a:ext>
                </a:extLst>
              </p:cNvPr>
              <p:cNvSpPr/>
              <p:nvPr/>
            </p:nvSpPr>
            <p:spPr>
              <a:xfrm flipH="1">
                <a:off x="8460432" y="2852936"/>
                <a:ext cx="683568" cy="12961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  <p:sp>
            <p:nvSpPr>
              <p:cNvPr id="12" name="자유형 11">
                <a:extLst>
                  <a:ext uri="{FF2B5EF4-FFF2-40B4-BE49-F238E27FC236}">
                    <a16:creationId xmlns:a16="http://schemas.microsoft.com/office/drawing/2014/main" id="{3DCDD5F2-1175-48BF-AB88-6CC1A5A2E8F8}"/>
                  </a:ext>
                </a:extLst>
              </p:cNvPr>
              <p:cNvSpPr/>
              <p:nvPr/>
            </p:nvSpPr>
            <p:spPr>
              <a:xfrm flipH="1">
                <a:off x="8388424" y="2780928"/>
                <a:ext cx="72008" cy="1368152"/>
              </a:xfrm>
              <a:custGeom>
                <a:avLst/>
                <a:gdLst>
                  <a:gd name="connsiteX0" fmla="*/ 0 w 144016"/>
                  <a:gd name="connsiteY0" fmla="*/ 0 h 1296144"/>
                  <a:gd name="connsiteX1" fmla="*/ 144016 w 144016"/>
                  <a:gd name="connsiteY1" fmla="*/ 0 h 1296144"/>
                  <a:gd name="connsiteX2" fmla="*/ 144016 w 144016"/>
                  <a:gd name="connsiteY2" fmla="*/ 1296144 h 1296144"/>
                  <a:gd name="connsiteX3" fmla="*/ 0 w 144016"/>
                  <a:gd name="connsiteY3" fmla="*/ 1296144 h 1296144"/>
                  <a:gd name="connsiteX4" fmla="*/ 0 w 144016"/>
                  <a:gd name="connsiteY4" fmla="*/ 0 h 1296144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440160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144016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144016 h 1440160"/>
                  <a:gd name="connsiteX0" fmla="*/ 0 w 144016"/>
                  <a:gd name="connsiteY0" fmla="*/ 72008 h 1440160"/>
                  <a:gd name="connsiteX1" fmla="*/ 144016 w 144016"/>
                  <a:gd name="connsiteY1" fmla="*/ 0 h 1440160"/>
                  <a:gd name="connsiteX2" fmla="*/ 144016 w 144016"/>
                  <a:gd name="connsiteY2" fmla="*/ 1296144 h 1440160"/>
                  <a:gd name="connsiteX3" fmla="*/ 0 w 144016"/>
                  <a:gd name="connsiteY3" fmla="*/ 1440160 h 1440160"/>
                  <a:gd name="connsiteX4" fmla="*/ 0 w 144016"/>
                  <a:gd name="connsiteY4" fmla="*/ 72008 h 1440160"/>
                  <a:gd name="connsiteX0" fmla="*/ 0 w 144016"/>
                  <a:gd name="connsiteY0" fmla="*/ 72008 h 1368152"/>
                  <a:gd name="connsiteX1" fmla="*/ 144016 w 144016"/>
                  <a:gd name="connsiteY1" fmla="*/ 0 h 1368152"/>
                  <a:gd name="connsiteX2" fmla="*/ 144016 w 144016"/>
                  <a:gd name="connsiteY2" fmla="*/ 1296144 h 1368152"/>
                  <a:gd name="connsiteX3" fmla="*/ 0 w 144016"/>
                  <a:gd name="connsiteY3" fmla="*/ 1368152 h 1368152"/>
                  <a:gd name="connsiteX4" fmla="*/ 0 w 144016"/>
                  <a:gd name="connsiteY4" fmla="*/ 72008 h 13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016" h="1368152">
                    <a:moveTo>
                      <a:pt x="0" y="72008"/>
                    </a:moveTo>
                    <a:lnTo>
                      <a:pt x="144016" y="0"/>
                    </a:lnTo>
                    <a:lnTo>
                      <a:pt x="144016" y="1296144"/>
                    </a:lnTo>
                    <a:lnTo>
                      <a:pt x="0" y="1368152"/>
                    </a:lnTo>
                    <a:lnTo>
                      <a:pt x="0" y="720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/>
              </a:p>
            </p:txBody>
          </p:sp>
        </p:grpSp>
      </p:grpSp>
      <p:sp>
        <p:nvSpPr>
          <p:cNvPr id="12291" name="TextBox 15">
            <a:extLst>
              <a:ext uri="{FF2B5EF4-FFF2-40B4-BE49-F238E27FC236}">
                <a16:creationId xmlns:a16="http://schemas.microsoft.com/office/drawing/2014/main" id="{D567C136-EDB0-267B-D30C-5999AE61E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811213"/>
            <a:ext cx="7143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en-US" altLang="ko-KR" sz="3200" b="1" dirty="0">
                <a:solidFill>
                  <a:srgbClr val="0070C0"/>
                </a:solidFill>
                <a:latin typeface="Arial Black" panose="020B0A04020102020204" pitchFamily="34" charset="0"/>
                <a:ea typeface="나눔고딕" pitchFamily="2" charset="-127"/>
                <a:cs typeface="Calibri" panose="020F0502020204030204" pitchFamily="34" charset="0"/>
              </a:rPr>
              <a:t>2025 International Conference 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7B4BE28-EE15-59B2-02ED-F0C2244ACAB1}"/>
              </a:ext>
            </a:extLst>
          </p:cNvPr>
          <p:cNvSpPr/>
          <p:nvPr/>
        </p:nvSpPr>
        <p:spPr>
          <a:xfrm>
            <a:off x="0" y="6489700"/>
            <a:ext cx="9144000" cy="3698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latin typeface="Arial Narrow" panose="020B0606020202030204" pitchFamily="34" charset="0"/>
                <a:ea typeface="나눔고딕" panose="020D0604000000000000" pitchFamily="50" charset="-127"/>
              </a:rPr>
              <a:t>The 2025 International Conference of  Korean Society of Integrative Medicine</a:t>
            </a:r>
            <a:endParaRPr lang="ko-KR" altLang="en-US" b="1" dirty="0">
              <a:latin typeface="Arial Narrow" panose="020B0606020202030204" pitchFamily="34" charset="0"/>
              <a:ea typeface="나눔고딕" panose="020D0604000000000000" pitchFamily="50" charset="-127"/>
            </a:endParaRPr>
          </a:p>
        </p:txBody>
      </p:sp>
      <p:sp>
        <p:nvSpPr>
          <p:cNvPr id="12293" name="TextBox 21">
            <a:extLst>
              <a:ext uri="{FF2B5EF4-FFF2-40B4-BE49-F238E27FC236}">
                <a16:creationId xmlns:a16="http://schemas.microsoft.com/office/drawing/2014/main" id="{11D35B19-51BE-B61A-783B-232003C07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3965575"/>
            <a:ext cx="792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ko-KR" altLang="en-US" b="1"/>
              <a:t>발표 영문주제를 넣어주세요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7E85329-1FC2-E49C-5A9C-2D709606D52A}"/>
              </a:ext>
            </a:extLst>
          </p:cNvPr>
          <p:cNvSpPr txBox="1"/>
          <p:nvPr/>
        </p:nvSpPr>
        <p:spPr>
          <a:xfrm>
            <a:off x="1009650" y="5037138"/>
            <a:ext cx="79216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dirty="0">
                <a:latin typeface="+mj-lt"/>
                <a:ea typeface="+mn-ea"/>
              </a:rPr>
              <a:t>Presenter</a:t>
            </a:r>
            <a:r>
              <a:rPr lang="ko-KR" altLang="en-US" sz="2400" b="1" dirty="0">
                <a:latin typeface="+mj-lt"/>
                <a:ea typeface="+mn-ea"/>
              </a:rPr>
              <a:t> </a:t>
            </a:r>
            <a:r>
              <a:rPr lang="en-US" altLang="ko-KR" sz="2400" b="1" dirty="0">
                <a:latin typeface="+mj-lt"/>
                <a:ea typeface="+mn-ea"/>
              </a:rPr>
              <a:t>: </a:t>
            </a:r>
            <a:r>
              <a:rPr lang="en-US" altLang="ko-KR" sz="2400" b="1" dirty="0">
                <a:solidFill>
                  <a:srgbClr val="FF0000"/>
                </a:solidFill>
                <a:latin typeface="+mj-lt"/>
                <a:ea typeface="+mn-ea"/>
              </a:rPr>
              <a:t>Hong </a:t>
            </a:r>
            <a:r>
              <a:rPr lang="en-US" altLang="ko-KR" sz="2400" b="1" dirty="0" err="1">
                <a:solidFill>
                  <a:srgbClr val="FF0000"/>
                </a:solidFill>
                <a:latin typeface="+mj-lt"/>
                <a:ea typeface="+mn-ea"/>
              </a:rPr>
              <a:t>Gildong</a:t>
            </a:r>
            <a:r>
              <a:rPr lang="en-US" altLang="ko-KR" sz="2400" b="1" dirty="0">
                <a:solidFill>
                  <a:srgbClr val="FF0000"/>
                </a:solidFill>
                <a:latin typeface="+mj-lt"/>
                <a:ea typeface="+mn-ea"/>
              </a:rPr>
              <a:t> &lt;- </a:t>
            </a:r>
            <a:r>
              <a:rPr lang="ko-KR" altLang="en-US" sz="2400" b="1" dirty="0">
                <a:solidFill>
                  <a:srgbClr val="FF0000"/>
                </a:solidFill>
                <a:latin typeface="+mj-lt"/>
                <a:ea typeface="+mn-ea"/>
              </a:rPr>
              <a:t>발표자명</a:t>
            </a:r>
          </a:p>
        </p:txBody>
      </p:sp>
      <p:sp>
        <p:nvSpPr>
          <p:cNvPr id="12295" name="TextBox 23">
            <a:extLst>
              <a:ext uri="{FF2B5EF4-FFF2-40B4-BE49-F238E27FC236}">
                <a16:creationId xmlns:a16="http://schemas.microsoft.com/office/drawing/2014/main" id="{AEB68D5A-3569-115E-B644-4908C08D1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3288" y="168275"/>
            <a:ext cx="18716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en-US" altLang="ko-KR" b="1" i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2025. 11. 22</a:t>
            </a:r>
            <a:endParaRPr lang="ko-KR" altLang="en-US" b="1" i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12296" name="Picture 2" descr="C:\Users\KIT_OT\Documents\네이트온 받은 파일\로고(옆그림).jpg">
            <a:extLst>
              <a:ext uri="{FF2B5EF4-FFF2-40B4-BE49-F238E27FC236}">
                <a16:creationId xmlns:a16="http://schemas.microsoft.com/office/drawing/2014/main" id="{6E3F5E55-06DB-43F9-2624-832FDC8AE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2320925"/>
            <a:ext cx="1852613" cy="706438"/>
          </a:xfrm>
          <a:prstGeom prst="rect">
            <a:avLst/>
          </a:prstGeom>
          <a:solidFill>
            <a:srgbClr val="0070C0"/>
          </a:solidFill>
          <a:ln>
            <a:noFill/>
          </a:ln>
        </p:spPr>
      </p:pic>
      <p:sp>
        <p:nvSpPr>
          <p:cNvPr id="12297" name="TextBox 19">
            <a:extLst>
              <a:ext uri="{FF2B5EF4-FFF2-40B4-BE49-F238E27FC236}">
                <a16:creationId xmlns:a16="http://schemas.microsoft.com/office/drawing/2014/main" id="{F7BB5ADE-4B1E-CC8C-C34C-ECF404040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350" y="2347913"/>
            <a:ext cx="4354513" cy="584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anchor="ctr">
            <a:spAutoFit/>
          </a:bodyPr>
          <a:lstStyle>
            <a:lvl1pPr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eaLnBrk="1" hangingPunct="1"/>
            <a:r>
              <a:rPr lang="en-US" altLang="ko-KR" sz="3200" b="1">
                <a:solidFill>
                  <a:schemeClr val="bg1"/>
                </a:solidFill>
                <a:latin typeface="Arial Rounded MT Bold" panose="020F0704030504030204" pitchFamily="34" charset="0"/>
              </a:rPr>
              <a:t>Poster</a:t>
            </a:r>
            <a:r>
              <a:rPr lang="ko-KR" altLang="en-US" sz="3200" b="1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US" altLang="ko-KR" sz="3200" b="1">
                <a:solidFill>
                  <a:schemeClr val="bg1"/>
                </a:solidFill>
                <a:latin typeface="Arial Rounded MT Bold" panose="020F0704030504030204" pitchFamily="34" charset="0"/>
              </a:rPr>
              <a:t>Presentation</a:t>
            </a:r>
            <a:endParaRPr lang="ko-KR" altLang="en-US" sz="3200" b="1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F6600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60</Words>
  <Application>Microsoft Office PowerPoint</Application>
  <PresentationFormat>화면 슬라이드 쇼(4:3)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HY헤드라인M</vt:lpstr>
      <vt:lpstr>맑은 고딕</vt:lpstr>
      <vt:lpstr>Arial</vt:lpstr>
      <vt:lpstr>Arial Black</vt:lpstr>
      <vt:lpstr>Arial Narrow</vt:lpstr>
      <vt:lpstr>Arial Rounded MT Bold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Ju-im</dc:creator>
  <cp:lastModifiedBy>1</cp:lastModifiedBy>
  <cp:revision>74</cp:revision>
  <cp:lastPrinted>2015-05-06T03:49:05Z</cp:lastPrinted>
  <dcterms:created xsi:type="dcterms:W3CDTF">2014-02-18T13:13:06Z</dcterms:created>
  <dcterms:modified xsi:type="dcterms:W3CDTF">2025-09-02T00:14:06Z</dcterms:modified>
</cp:coreProperties>
</file>