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7D07B-DAC9-44AA-9259-E59909BEB8F2}" type="datetimeFigureOut">
              <a:rPr lang="ko-KR" altLang="en-US" smtClean="0"/>
              <a:t>2025-09-02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C247-CB80-426A-B005-6AF9E3A9D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9024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7D07B-DAC9-44AA-9259-E59909BEB8F2}" type="datetimeFigureOut">
              <a:rPr lang="ko-KR" altLang="en-US" smtClean="0"/>
              <a:t>2025-09-02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C247-CB80-426A-B005-6AF9E3A9D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6419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7D07B-DAC9-44AA-9259-E59909BEB8F2}" type="datetimeFigureOut">
              <a:rPr lang="ko-KR" altLang="en-US" smtClean="0"/>
              <a:t>2025-09-02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C247-CB80-426A-B005-6AF9E3A9D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042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7D07B-DAC9-44AA-9259-E59909BEB8F2}" type="datetimeFigureOut">
              <a:rPr lang="ko-KR" altLang="en-US" smtClean="0"/>
              <a:t>2025-09-02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C247-CB80-426A-B005-6AF9E3A9D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5509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7D07B-DAC9-44AA-9259-E59909BEB8F2}" type="datetimeFigureOut">
              <a:rPr lang="ko-KR" altLang="en-US" smtClean="0"/>
              <a:t>2025-09-02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C247-CB80-426A-B005-6AF9E3A9D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1597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7D07B-DAC9-44AA-9259-E59909BEB8F2}" type="datetimeFigureOut">
              <a:rPr lang="ko-KR" altLang="en-US" smtClean="0"/>
              <a:t>2025-09-02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C247-CB80-426A-B005-6AF9E3A9D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2652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7D07B-DAC9-44AA-9259-E59909BEB8F2}" type="datetimeFigureOut">
              <a:rPr lang="ko-KR" altLang="en-US" smtClean="0"/>
              <a:t>2025-09-02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C247-CB80-426A-B005-6AF9E3A9D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3358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7D07B-DAC9-44AA-9259-E59909BEB8F2}" type="datetimeFigureOut">
              <a:rPr lang="ko-KR" altLang="en-US" smtClean="0"/>
              <a:t>2025-09-02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C247-CB80-426A-B005-6AF9E3A9D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8401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7D07B-DAC9-44AA-9259-E59909BEB8F2}" type="datetimeFigureOut">
              <a:rPr lang="ko-KR" altLang="en-US" smtClean="0"/>
              <a:t>2025-09-02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C247-CB80-426A-B005-6AF9E3A9D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7414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7D07B-DAC9-44AA-9259-E59909BEB8F2}" type="datetimeFigureOut">
              <a:rPr lang="ko-KR" altLang="en-US" smtClean="0"/>
              <a:t>2025-09-02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C247-CB80-426A-B005-6AF9E3A9D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2867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7D07B-DAC9-44AA-9259-E59909BEB8F2}" type="datetimeFigureOut">
              <a:rPr lang="ko-KR" altLang="en-US" smtClean="0"/>
              <a:t>2025-09-02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6C247-CB80-426A-B005-6AF9E3A9D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4158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7D07B-DAC9-44AA-9259-E59909BEB8F2}" type="datetimeFigureOut">
              <a:rPr lang="ko-KR" altLang="en-US" smtClean="0"/>
              <a:t>2025-09-02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6C247-CB80-426A-B005-6AF9E3A9D2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3602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ksim.jams.or.kr/co/com/EgovMenu.kci?s_url=/ac/conference/main/jmMain.kci&amp;s_MenuId=MENU-000000000030000&amp;accnId=AC0000000011" TargetMode="External"/><Relationship Id="rId1" Type="http://schemas.openxmlformats.org/officeDocument/2006/relationships/slideLayout" Target="../slideLayouts/slideLayout1.xml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sz="53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온라인물</a:t>
            </a:r>
            <a:r>
              <a:rPr lang="en-US" altLang="ko-KR" sz="53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53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발표자료</a:t>
            </a:r>
            <a:r>
              <a:rPr lang="en-US" altLang="ko-KR" sz="53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)</a:t>
            </a:r>
            <a:r>
              <a:rPr lang="ko-KR" altLang="en-US" sz="53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br>
              <a:rPr lang="en-US" altLang="ko-KR" sz="5300" dirty="0">
                <a:latin typeface="HY헤드라인M" panose="02030600000101010101" pitchFamily="18" charset="-127"/>
                <a:ea typeface="HY헤드라인M" panose="02030600000101010101" pitchFamily="18" charset="-127"/>
              </a:rPr>
            </a:br>
            <a:r>
              <a:rPr lang="ko-KR" altLang="en-US" sz="53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제작 메뉴얼</a:t>
            </a:r>
            <a:endParaRPr lang="ko-KR" altLang="en-US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0" y="4221088"/>
            <a:ext cx="9144000" cy="1343000"/>
          </a:xfrm>
        </p:spPr>
        <p:txBody>
          <a:bodyPr/>
          <a:lstStyle/>
          <a:p>
            <a:r>
              <a:rPr lang="ko-KR" altLang="en-US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대한통합의학회 </a:t>
            </a:r>
            <a:endParaRPr lang="en-US" altLang="ko-KR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r>
              <a:rPr lang="en-US" altLang="ko-KR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2025</a:t>
            </a:r>
            <a:r>
              <a:rPr lang="ko-KR" altLang="en-US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년 국제학술대회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6EB4B0E-D0D7-B91A-1CE5-88A7A535E9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64088" y="99879"/>
            <a:ext cx="3643139" cy="1119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707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1470025"/>
          </a:xfrm>
        </p:spPr>
        <p:txBody>
          <a:bodyPr/>
          <a:lstStyle/>
          <a:p>
            <a:r>
              <a:rPr lang="ko-KR" altLang="en-US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목 차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0" y="2420888"/>
            <a:ext cx="9144000" cy="3456384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ko-KR" altLang="en-US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발표자료 규격</a:t>
            </a:r>
            <a:endParaRPr lang="en-US" altLang="ko-KR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marL="514350" indent="-514350">
              <a:buAutoNum type="arabicPeriod"/>
            </a:pPr>
            <a:endParaRPr lang="en-US" altLang="ko-KR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marL="514350" indent="-514350">
              <a:buAutoNum type="arabicPeriod"/>
            </a:pPr>
            <a:r>
              <a:rPr lang="ko-KR" altLang="en-US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발표영상 제작</a:t>
            </a:r>
            <a:endParaRPr lang="en-US" altLang="ko-KR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marL="514350" indent="-514350">
              <a:buAutoNum type="arabicPeriod"/>
            </a:pPr>
            <a:endParaRPr lang="en-US" altLang="ko-KR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marL="514350" indent="-514350">
              <a:buAutoNum type="arabicPeriod"/>
            </a:pPr>
            <a:r>
              <a:rPr lang="ko-KR" altLang="en-US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발표영상 제출</a:t>
            </a:r>
            <a:endParaRPr lang="en-US" altLang="ko-KR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85032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470025"/>
          </a:xfrm>
        </p:spPr>
        <p:txBody>
          <a:bodyPr/>
          <a:lstStyle/>
          <a:p>
            <a:r>
              <a:rPr lang="en-US" altLang="ko-KR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1. </a:t>
            </a:r>
            <a:r>
              <a:rPr lang="ko-KR" altLang="en-US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발표자료 규격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0" y="1340768"/>
            <a:ext cx="9144000" cy="5517232"/>
          </a:xfrm>
        </p:spPr>
        <p:txBody>
          <a:bodyPr>
            <a:normAutofit/>
          </a:bodyPr>
          <a:lstStyle/>
          <a:p>
            <a:pPr algn="l"/>
            <a:r>
              <a:rPr lang="en-US" altLang="ko-KR" sz="24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1) </a:t>
            </a:r>
            <a:r>
              <a:rPr lang="ko-KR" altLang="en-US" sz="24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발표자료 규격</a:t>
            </a:r>
            <a:endParaRPr lang="en-US" altLang="ko-KR" sz="2400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marL="514350" indent="-514350" algn="l">
              <a:buAutoNum type="arabicPeriod"/>
            </a:pPr>
            <a:endParaRPr lang="en-US" altLang="ko-KR" sz="2400" dirty="0"/>
          </a:p>
          <a:p>
            <a:pPr marL="514350" indent="-514350" algn="l">
              <a:buAutoNum type="arabicPeriod"/>
            </a:pPr>
            <a:endParaRPr lang="en-US" altLang="ko-KR" sz="2400" dirty="0"/>
          </a:p>
          <a:p>
            <a:pPr marL="514350" indent="-514350" algn="l">
              <a:buAutoNum type="arabicPeriod"/>
            </a:pPr>
            <a:endParaRPr lang="en-US" altLang="ko-KR" sz="2400" dirty="0"/>
          </a:p>
          <a:p>
            <a:pPr marL="514350" indent="-514350" algn="l">
              <a:buAutoNum type="arabicPeriod"/>
            </a:pPr>
            <a:endParaRPr lang="en-US" altLang="ko-KR" sz="2400" dirty="0"/>
          </a:p>
          <a:p>
            <a:pPr marL="514350" indent="-514350" algn="l">
              <a:buAutoNum type="arabicPeriod"/>
            </a:pPr>
            <a:endParaRPr lang="en-US" altLang="ko-KR" sz="2400" dirty="0"/>
          </a:p>
          <a:p>
            <a:pPr algn="l"/>
            <a:r>
              <a:rPr lang="en-US" altLang="ko-KR" sz="24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2) </a:t>
            </a:r>
            <a:r>
              <a:rPr lang="ko-KR" altLang="en-US" sz="24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주의사항</a:t>
            </a:r>
            <a:endParaRPr lang="en-US" altLang="ko-KR" sz="2400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l"/>
            <a:r>
              <a:rPr lang="en-US" altLang="ko-KR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- </a:t>
            </a:r>
            <a:r>
              <a:rPr lang="ko-KR" altLang="en-US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제공되는 </a:t>
            </a:r>
            <a:r>
              <a:rPr lang="en-US" altLang="ko-KR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PPT </a:t>
            </a:r>
            <a:r>
              <a:rPr lang="ko-KR" altLang="en-US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시안</a:t>
            </a:r>
            <a:r>
              <a:rPr lang="en-US" altLang="ko-KR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표지</a:t>
            </a:r>
            <a:r>
              <a:rPr lang="en-US" altLang="ko-KR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)</a:t>
            </a:r>
            <a:r>
              <a:rPr lang="ko-KR" altLang="en-US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을</a:t>
            </a:r>
            <a:r>
              <a:rPr lang="en-US" altLang="ko-KR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ko-KR" altLang="en-US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첫 슬라이드에 반드시 삽입 후 제작바랍니다</a:t>
            </a:r>
            <a:r>
              <a:rPr lang="en-US" altLang="ko-KR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</a:p>
          <a:p>
            <a:pPr algn="l"/>
            <a:r>
              <a:rPr lang="en-US" altLang="ko-KR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- </a:t>
            </a:r>
            <a:r>
              <a:rPr lang="ko-KR" altLang="en-US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발표 동영상은 반드시 자체적으로 검수 후 제출바랍니다</a:t>
            </a:r>
            <a:r>
              <a:rPr lang="en-US" altLang="ko-KR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</a:p>
          <a:p>
            <a:pPr algn="l"/>
            <a:r>
              <a:rPr lang="en-US" altLang="ko-KR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화질</a:t>
            </a:r>
            <a:r>
              <a:rPr lang="en-US" altLang="ko-KR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) </a:t>
            </a:r>
            <a:r>
              <a:rPr lang="ko-KR" altLang="en-US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동영상 끊김 또는 왜곡 없이 끝까지 재생 되는지 확인</a:t>
            </a:r>
            <a:endParaRPr lang="en-US" altLang="ko-KR" sz="2000" dirty="0">
              <a:solidFill>
                <a:schemeClr val="tx2"/>
              </a:solidFill>
              <a:highlight>
                <a:srgbClr val="FFFF00"/>
              </a:highligh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l"/>
            <a:r>
              <a:rPr lang="en-US" altLang="ko-KR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음성</a:t>
            </a:r>
            <a:r>
              <a:rPr lang="en-US" altLang="ko-KR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) </a:t>
            </a:r>
            <a:r>
              <a:rPr lang="ko-KR" altLang="en-US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동영상의 음성이 끝까지 깨끗하게 잘 들리는지 확인</a:t>
            </a:r>
            <a:endParaRPr lang="en-US" altLang="ko-KR" sz="2000" dirty="0">
              <a:solidFill>
                <a:schemeClr val="tx2"/>
              </a:solidFill>
              <a:highlight>
                <a:srgbClr val="FFFF00"/>
              </a:highligh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l"/>
            <a:endParaRPr lang="en-US" altLang="ko-KR" sz="2000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l"/>
            <a:r>
              <a:rPr lang="en-US" altLang="ko-KR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**</a:t>
            </a:r>
            <a:r>
              <a:rPr lang="ko-KR" altLang="en-US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화질과 음성 출력에 문제가 있을 시 다시 제작 및 제출을 요청 할 수 있음</a:t>
            </a:r>
            <a:endParaRPr lang="en-US" altLang="ko-KR" sz="2000" dirty="0">
              <a:solidFill>
                <a:schemeClr val="tx2"/>
              </a:solidFill>
              <a:highlight>
                <a:srgbClr val="FFFF00"/>
              </a:highligh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l"/>
            <a:endParaRPr lang="en-US" altLang="ko-KR" sz="2400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903411"/>
              </p:ext>
            </p:extLst>
          </p:nvPr>
        </p:nvGraphicFramePr>
        <p:xfrm>
          <a:off x="251520" y="1916831"/>
          <a:ext cx="8640960" cy="15841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280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구분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종류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파일형식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크기</a:t>
                      </a:r>
                      <a:r>
                        <a:rPr lang="en-US" altLang="ko-KR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(</a:t>
                      </a:r>
                      <a:r>
                        <a:rPr lang="ko-KR" altLang="en-US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길이</a:t>
                      </a:r>
                      <a:r>
                        <a:rPr lang="en-US" altLang="ko-KR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)</a:t>
                      </a:r>
                      <a:endParaRPr lang="ko-KR" altLang="en-US" dirty="0"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비고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80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포스터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발표 영상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MP4</a:t>
                      </a:r>
                      <a:endParaRPr lang="ko-KR" altLang="en-US" dirty="0"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2</a:t>
                      </a:r>
                      <a:r>
                        <a:rPr lang="ko-KR" altLang="en-US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80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구두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발표 영상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MP4</a:t>
                      </a:r>
                      <a:endParaRPr lang="ko-KR" altLang="en-US" dirty="0"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5</a:t>
                      </a:r>
                      <a:r>
                        <a:rPr lang="ko-KR" altLang="en-US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0302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470025"/>
          </a:xfrm>
        </p:spPr>
        <p:txBody>
          <a:bodyPr/>
          <a:lstStyle/>
          <a:p>
            <a:r>
              <a:rPr lang="en-US" altLang="ko-KR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2. </a:t>
            </a:r>
            <a:r>
              <a:rPr lang="ko-KR" altLang="en-US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발표영상 제작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0" y="1604392"/>
            <a:ext cx="9144000" cy="5253608"/>
          </a:xfrm>
        </p:spPr>
        <p:txBody>
          <a:bodyPr>
            <a:normAutofit/>
          </a:bodyPr>
          <a:lstStyle/>
          <a:p>
            <a:pPr algn="l"/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1) 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발표 </a:t>
            </a:r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PPT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실행</a:t>
            </a:r>
            <a:endParaRPr lang="en-US" altLang="ko-KR" sz="2000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marL="514350" indent="-514350" algn="l">
              <a:buAutoNum type="arabicPeriod"/>
            </a:pPr>
            <a:endParaRPr lang="en-US" altLang="ko-KR" sz="2000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l"/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2) </a:t>
            </a:r>
            <a:r>
              <a:rPr lang="ko-KR" altLang="en-US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슬라이드 쇼 녹화</a:t>
            </a:r>
            <a:endParaRPr lang="en-US" altLang="ko-KR" sz="2000" dirty="0">
              <a:solidFill>
                <a:schemeClr val="tx2"/>
              </a:solidFill>
              <a:highlight>
                <a:srgbClr val="FFFF00"/>
              </a:highligh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l"/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- 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메뉴</a:t>
            </a:r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&gt;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슬라이드 쇼</a:t>
            </a:r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&gt;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슬라이드 쇼 녹화 선택</a:t>
            </a:r>
            <a:endParaRPr lang="en-US" altLang="ko-KR" sz="2000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62" y="3501008"/>
            <a:ext cx="8430475" cy="3131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설명선: 굽은 선 3">
            <a:extLst>
              <a:ext uri="{FF2B5EF4-FFF2-40B4-BE49-F238E27FC236}">
                <a16:creationId xmlns:a16="http://schemas.microsoft.com/office/drawing/2014/main" id="{9222C236-91F1-2CEE-DD66-96F708E2A480}"/>
              </a:ext>
            </a:extLst>
          </p:cNvPr>
          <p:cNvSpPr/>
          <p:nvPr/>
        </p:nvSpPr>
        <p:spPr>
          <a:xfrm>
            <a:off x="4401798" y="1256556"/>
            <a:ext cx="4032448" cy="1296144"/>
          </a:xfrm>
          <a:prstGeom prst="borderCallout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구 버전의 파워포인트인 경우 제작이 원활하지 않을 수 있으니 가급적 </a:t>
            </a:r>
            <a:endParaRPr lang="en-US" altLang="ko-KR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ctr"/>
            <a:r>
              <a:rPr lang="ko-KR" altLang="en-US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최신버전으로 작업을 </a:t>
            </a:r>
            <a:r>
              <a:rPr lang="ko-KR" altLang="en-US" dirty="0" err="1">
                <a:latin typeface="HY헤드라인M" panose="02030600000101010101" pitchFamily="18" charset="-127"/>
                <a:ea typeface="HY헤드라인M" panose="02030600000101010101" pitchFamily="18" charset="-127"/>
              </a:rPr>
              <a:t>권장드립니다</a:t>
            </a:r>
            <a:r>
              <a:rPr lang="en-US" altLang="ko-KR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.!</a:t>
            </a:r>
            <a:endParaRPr lang="ko-KR" altLang="en-US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82677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470025"/>
          </a:xfrm>
        </p:spPr>
        <p:txBody>
          <a:bodyPr/>
          <a:lstStyle/>
          <a:p>
            <a:r>
              <a:rPr lang="en-US" altLang="ko-KR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2. </a:t>
            </a:r>
            <a:r>
              <a:rPr lang="ko-KR" altLang="en-US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발표영상 제작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0" y="1604392"/>
            <a:ext cx="9144000" cy="5253608"/>
          </a:xfrm>
        </p:spPr>
        <p:txBody>
          <a:bodyPr>
            <a:normAutofit/>
          </a:bodyPr>
          <a:lstStyle/>
          <a:p>
            <a:pPr algn="l"/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3) 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녹화 시작 선택</a:t>
            </a:r>
            <a:endParaRPr lang="en-US" altLang="ko-KR" sz="2000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l"/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- 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녹화할 항목을 선택하거나 취소한 다음 녹화 시작을 선택</a:t>
            </a:r>
            <a:endParaRPr lang="en-US" altLang="ko-KR" sz="2000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l"/>
            <a:endParaRPr lang="en-US" altLang="ko-KR" sz="2000" dirty="0"/>
          </a:p>
          <a:p>
            <a:pPr algn="l"/>
            <a:endParaRPr lang="en-US" altLang="ko-KR" sz="2000" dirty="0"/>
          </a:p>
          <a:p>
            <a:pPr algn="l"/>
            <a:endParaRPr lang="en-US" altLang="ko-KR" sz="2000" dirty="0"/>
          </a:p>
          <a:p>
            <a:pPr algn="l"/>
            <a:endParaRPr lang="en-US" altLang="ko-KR" sz="2000" dirty="0"/>
          </a:p>
          <a:p>
            <a:pPr algn="l"/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4) 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녹화 시작</a:t>
            </a:r>
            <a:endParaRPr lang="en-US" altLang="ko-KR" sz="2000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l"/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- 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슬라이드 전환이 발생하면 오디오가 녹음되지 않으므로 말하기를 시작하기 전에 먼저 재생합니다</a:t>
            </a:r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</a:p>
          <a:p>
            <a:pPr algn="l"/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- 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아래 박스 항목은 순서대로 다음 슬라이드</a:t>
            </a:r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, </a:t>
            </a:r>
            <a:r>
              <a:rPr lang="ko-KR" altLang="en-US" sz="2000" dirty="0" err="1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일시중지</a:t>
            </a:r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, 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현재슬라이드</a:t>
            </a:r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녹화시간</a:t>
            </a:r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, 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반복</a:t>
            </a:r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, 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전체슬라이드 녹화시간입니다</a:t>
            </a:r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300" y="2492896"/>
            <a:ext cx="3591399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041" y="5445224"/>
            <a:ext cx="3870431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8368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470025"/>
          </a:xfrm>
        </p:spPr>
        <p:txBody>
          <a:bodyPr/>
          <a:lstStyle/>
          <a:p>
            <a:r>
              <a:rPr lang="en-US" altLang="ko-KR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2. </a:t>
            </a:r>
            <a:r>
              <a:rPr lang="ko-KR" altLang="en-US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발표영상 제작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0" y="1604392"/>
            <a:ext cx="9144000" cy="5253608"/>
          </a:xfrm>
        </p:spPr>
        <p:txBody>
          <a:bodyPr>
            <a:normAutofit/>
          </a:bodyPr>
          <a:lstStyle/>
          <a:p>
            <a:pPr algn="l"/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5) 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녹화완료</a:t>
            </a:r>
            <a:endParaRPr lang="en-US" altLang="ko-KR" sz="2000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l"/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- 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슬라이드 쇼 녹화 중 </a:t>
            </a:r>
            <a:r>
              <a:rPr lang="ko-KR" altLang="en-US" sz="2000" dirty="0" err="1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일시정지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또는 정지</a:t>
            </a:r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(ESC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키 또는 쇼 마침 선택</a:t>
            </a:r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) 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후 저장</a:t>
            </a:r>
            <a:endParaRPr lang="en-US" altLang="ko-KR" sz="2000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l"/>
            <a:endParaRPr lang="en-US" altLang="ko-KR" sz="2000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l"/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6) 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동영상 생성</a:t>
            </a:r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저장</a:t>
            </a:r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)</a:t>
            </a:r>
          </a:p>
          <a:p>
            <a:pPr algn="l"/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- 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파일</a:t>
            </a:r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&gt;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내보내기</a:t>
            </a:r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&gt;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비디오 만들기</a:t>
            </a:r>
            <a:endParaRPr lang="en-US" altLang="ko-KR" sz="2000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l"/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- 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해상도 선택</a:t>
            </a:r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: 1920 x 1080 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추천</a:t>
            </a:r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, 2016 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하위 버전은 최고해상도가 </a:t>
            </a:r>
            <a:r>
              <a:rPr lang="ko-KR" altLang="en-US" sz="2000" dirty="0" err="1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저품질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  일 수 있음</a:t>
            </a:r>
            <a:endParaRPr lang="en-US" altLang="ko-KR" sz="2000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8735"/>
          <a:stretch/>
        </p:blipFill>
        <p:spPr bwMode="auto">
          <a:xfrm>
            <a:off x="1619672" y="4005064"/>
            <a:ext cx="7126560" cy="2701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03056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0" y="-27384"/>
            <a:ext cx="9144000" cy="1470025"/>
          </a:xfrm>
        </p:spPr>
        <p:txBody>
          <a:bodyPr/>
          <a:lstStyle/>
          <a:p>
            <a:r>
              <a:rPr lang="en-US" altLang="ko-KR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3. </a:t>
            </a:r>
            <a:r>
              <a:rPr lang="ko-KR" altLang="en-US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발표영상 제출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0" y="1340768"/>
            <a:ext cx="9144000" cy="5517232"/>
          </a:xfrm>
        </p:spPr>
        <p:txBody>
          <a:bodyPr>
            <a:normAutofit/>
          </a:bodyPr>
          <a:lstStyle/>
          <a:p>
            <a:pPr algn="l"/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1) 2025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년 대한통합의학회 학술대회 홈페이지 접속</a:t>
            </a:r>
            <a:endParaRPr lang="en-US" altLang="ko-KR" sz="2000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marL="342900" indent="-342900" algn="l">
              <a:buFontTx/>
              <a:buChar char="-"/>
            </a:pP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학술대회 참가 홈페이지</a:t>
            </a:r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(URL)</a:t>
            </a:r>
          </a:p>
          <a:p>
            <a:pPr algn="l"/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hlinkClick r:id="rId2"/>
              </a:rPr>
              <a:t>https://ksim.jams.or.kr/co/com/EgovMenu.kci?s_url=/ac/conference/main/jmMain.kci&amp;s_MenuId=MENU-000000000030000&amp;accnId=AC0000000011</a:t>
            </a:r>
            <a:endParaRPr lang="en-US" altLang="ko-KR" sz="2000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l"/>
            <a:endParaRPr lang="en-US" altLang="ko-KR" sz="2000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l"/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2) 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초록 등록 후 학회 </a:t>
            </a:r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E-MAIL</a:t>
            </a:r>
            <a:r>
              <a:rPr lang="ko-KR" altLang="en-US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로 발표 영상 제출</a:t>
            </a:r>
            <a:endParaRPr lang="en-US" altLang="ko-KR" sz="2000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l"/>
            <a:r>
              <a:rPr lang="en-US" altLang="ko-KR" sz="2000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- </a:t>
            </a:r>
            <a:r>
              <a:rPr lang="ko-KR" altLang="en-US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초록 등록 후 반드시 학회 </a:t>
            </a:r>
            <a:r>
              <a:rPr lang="en-US" altLang="ko-KR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E-MAIL(ksim@ksim.kr)</a:t>
            </a:r>
            <a:r>
              <a:rPr lang="ko-KR" altLang="en-US" sz="2000" dirty="0">
                <a:solidFill>
                  <a:schemeClr val="tx2"/>
                </a:solidFill>
                <a:highlight>
                  <a:srgbClr val="FFFF00"/>
                </a:highlight>
                <a:latin typeface="HY헤드라인M" panose="02030600000101010101" pitchFamily="18" charset="-127"/>
                <a:ea typeface="HY헤드라인M" panose="02030600000101010101" pitchFamily="18" charset="-127"/>
              </a:rPr>
              <a:t>로 발표 영상 제출</a:t>
            </a:r>
            <a:endParaRPr lang="en-US" altLang="ko-KR" sz="2000" dirty="0">
              <a:solidFill>
                <a:schemeClr val="tx2"/>
              </a:solidFill>
              <a:highlight>
                <a:srgbClr val="FFFF00"/>
              </a:highligh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l"/>
            <a:endParaRPr lang="en-US" altLang="ko-KR" sz="2000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AB88C244-93A9-4A77-4BA3-4CD0EA20D8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5576" y="3830579"/>
            <a:ext cx="7272808" cy="3046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8030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346</Words>
  <Application>Microsoft Office PowerPoint</Application>
  <PresentationFormat>화면 슬라이드 쇼(4:3)</PresentationFormat>
  <Paragraphs>67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1" baseType="lpstr">
      <vt:lpstr>HY헤드라인M</vt:lpstr>
      <vt:lpstr>맑은 고딕</vt:lpstr>
      <vt:lpstr>Arial</vt:lpstr>
      <vt:lpstr>Office 테마</vt:lpstr>
      <vt:lpstr>온라인물(발표자료)  제작 메뉴얼</vt:lpstr>
      <vt:lpstr>목 차</vt:lpstr>
      <vt:lpstr>1. 발표자료 규격</vt:lpstr>
      <vt:lpstr>2. 발표영상 제작</vt:lpstr>
      <vt:lpstr>2. 발표영상 제작</vt:lpstr>
      <vt:lpstr>2. 발표영상 제작</vt:lpstr>
      <vt:lpstr>3. 발표영상 제출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온라인발표 매뉴얼</dc:title>
  <dc:creator>Chungyoo Kim</dc:creator>
  <cp:lastModifiedBy>1</cp:lastModifiedBy>
  <cp:revision>11</cp:revision>
  <dcterms:created xsi:type="dcterms:W3CDTF">2023-10-10T21:13:41Z</dcterms:created>
  <dcterms:modified xsi:type="dcterms:W3CDTF">2025-09-02T01:58:20Z</dcterms:modified>
</cp:coreProperties>
</file>